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8"/>
  </p:notesMasterIdLst>
  <p:sldIdLst>
    <p:sldId id="258" r:id="rId2"/>
    <p:sldId id="311" r:id="rId3"/>
    <p:sldId id="313" r:id="rId4"/>
    <p:sldId id="330" r:id="rId5"/>
    <p:sldId id="332" r:id="rId6"/>
    <p:sldId id="351" r:id="rId7"/>
    <p:sldId id="349" r:id="rId8"/>
    <p:sldId id="312" r:id="rId9"/>
    <p:sldId id="318" r:id="rId10"/>
    <p:sldId id="295" r:id="rId11"/>
    <p:sldId id="323" r:id="rId12"/>
    <p:sldId id="299" r:id="rId13"/>
    <p:sldId id="289" r:id="rId14"/>
    <p:sldId id="350" r:id="rId15"/>
    <p:sldId id="294" r:id="rId16"/>
    <p:sldId id="293" r:id="rId17"/>
    <p:sldId id="304" r:id="rId18"/>
    <p:sldId id="309" r:id="rId19"/>
    <p:sldId id="328" r:id="rId20"/>
    <p:sldId id="325" r:id="rId21"/>
    <p:sldId id="341" r:id="rId22"/>
    <p:sldId id="340" r:id="rId23"/>
    <p:sldId id="348" r:id="rId24"/>
    <p:sldId id="275" r:id="rId25"/>
    <p:sldId id="320" r:id="rId26"/>
    <p:sldId id="303" r:id="rId27"/>
    <p:sldId id="321" r:id="rId28"/>
    <p:sldId id="346" r:id="rId29"/>
    <p:sldId id="322" r:id="rId30"/>
    <p:sldId id="326" r:id="rId31"/>
    <p:sldId id="327" r:id="rId32"/>
    <p:sldId id="324" r:id="rId33"/>
    <p:sldId id="290" r:id="rId34"/>
    <p:sldId id="291" r:id="rId35"/>
    <p:sldId id="301" r:id="rId36"/>
    <p:sldId id="287" r:id="rId37"/>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Baylis, Katherine R" initials="BKR" lastIdx="5" clrIdx="0">
    <p:extLst>
      <p:ext uri="{19B8F6BF-5375-455C-9EA6-DF929625EA0E}">
        <p15:presenceInfo xmlns:p15="http://schemas.microsoft.com/office/powerpoint/2012/main" userId="S-1-5-21-2509641344-1052565914-3260824488-50210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3294B"/>
    <a:srgbClr val="D26322"/>
    <a:srgbClr val="5E6367"/>
    <a:srgbClr val="E84A27"/>
    <a:srgbClr val="A7A9AC"/>
    <a:srgbClr val="DE5A26"/>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74" autoAdjust="0"/>
    <p:restoredTop sz="85294" autoAdjust="0"/>
  </p:normalViewPr>
  <p:slideViewPr>
    <p:cSldViewPr snapToGrid="0" snapToObjects="1">
      <p:cViewPr varScale="1">
        <p:scale>
          <a:sx n="146" d="100"/>
          <a:sy n="146" d="100"/>
        </p:scale>
        <p:origin x="570" y="120"/>
      </p:cViewPr>
      <p:guideLst>
        <p:guide orient="horz" pos="1620"/>
        <p:guide pos="2880"/>
      </p:guideLst>
    </p:cSldViewPr>
  </p:slid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commentAuthors" Target="commentAuthor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C16756F-D5B0-44F0-A048-A91A49CEB578}" type="doc">
      <dgm:prSet loTypeId="urn:microsoft.com/office/officeart/2005/8/layout/chevron2" loCatId="list" qsTypeId="urn:microsoft.com/office/officeart/2005/8/quickstyle/simple1" qsCatId="simple" csTypeId="urn:microsoft.com/office/officeart/2005/8/colors/accent1_2" csCatId="accent1" phldr="1"/>
      <dgm:spPr/>
      <dgm:t>
        <a:bodyPr/>
        <a:lstStyle/>
        <a:p>
          <a:endParaRPr lang="en-US"/>
        </a:p>
      </dgm:t>
    </dgm:pt>
    <dgm:pt modelId="{85B5F1C5-D1E0-4C0A-B3D6-4FA2D6F2F608}">
      <dgm:prSet phldrT="[Text]" custT="1"/>
      <dgm:spPr/>
      <dgm:t>
        <a:bodyPr/>
        <a:lstStyle/>
        <a:p>
          <a:r>
            <a:rPr lang="en-US" sz="1400" b="1" dirty="0"/>
            <a:t>LSMS </a:t>
          </a:r>
        </a:p>
        <a:p>
          <a:r>
            <a:rPr lang="en-US" sz="1400" b="1" dirty="0"/>
            <a:t>survey </a:t>
          </a:r>
        </a:p>
      </dgm:t>
    </dgm:pt>
    <dgm:pt modelId="{129916B7-228D-4950-AFD3-396BBA39BD77}" type="parTrans" cxnId="{A2CFB11D-32A7-4BA9-8F52-9379606EEB9B}">
      <dgm:prSet/>
      <dgm:spPr/>
      <dgm:t>
        <a:bodyPr/>
        <a:lstStyle/>
        <a:p>
          <a:endParaRPr lang="en-US"/>
        </a:p>
      </dgm:t>
    </dgm:pt>
    <dgm:pt modelId="{745DBB3E-96BF-488E-8CCF-40EA945763E9}" type="sibTrans" cxnId="{A2CFB11D-32A7-4BA9-8F52-9379606EEB9B}">
      <dgm:prSet/>
      <dgm:spPr/>
      <dgm:t>
        <a:bodyPr/>
        <a:lstStyle/>
        <a:p>
          <a:endParaRPr lang="en-US"/>
        </a:p>
      </dgm:t>
    </dgm:pt>
    <dgm:pt modelId="{661C84FA-3BC8-4ED8-A30C-DAC67764B5FA}">
      <dgm:prSet phldrT="[Text]" custT="1"/>
      <dgm:spPr/>
      <dgm:t>
        <a:bodyPr/>
        <a:lstStyle/>
        <a:p>
          <a:pPr>
            <a:buFont typeface="Arial" panose="020B0604020202020204" pitchFamily="34" charset="0"/>
            <a:buChar char="•"/>
          </a:pPr>
          <a:r>
            <a:rPr lang="en-US" sz="1200" b="1" dirty="0">
              <a:solidFill>
                <a:schemeClr val="tx1">
                  <a:lumMod val="75000"/>
                </a:schemeClr>
              </a:solidFill>
              <a:latin typeface="Arial" panose="020B0604020202020204" pitchFamily="34" charset="0"/>
              <a:cs typeface="Arial" panose="020B0604020202020204" pitchFamily="34" charset="0"/>
            </a:rPr>
            <a:t>Ground truth data in Uganda/Tanzania/Malawi</a:t>
          </a:r>
        </a:p>
      </dgm:t>
    </dgm:pt>
    <dgm:pt modelId="{EDBC6C30-F39A-4259-B801-17910D8A6E41}" type="parTrans" cxnId="{D0F3B33F-E61A-4CC8-8A18-0964238C1A63}">
      <dgm:prSet/>
      <dgm:spPr/>
      <dgm:t>
        <a:bodyPr/>
        <a:lstStyle/>
        <a:p>
          <a:endParaRPr lang="en-US"/>
        </a:p>
      </dgm:t>
    </dgm:pt>
    <dgm:pt modelId="{CF0C6B08-5473-4248-A3DE-60489B3DE322}" type="sibTrans" cxnId="{D0F3B33F-E61A-4CC8-8A18-0964238C1A63}">
      <dgm:prSet/>
      <dgm:spPr/>
      <dgm:t>
        <a:bodyPr/>
        <a:lstStyle/>
        <a:p>
          <a:endParaRPr lang="en-US"/>
        </a:p>
      </dgm:t>
    </dgm:pt>
    <dgm:pt modelId="{86C4D381-6FC6-4D86-884A-5851F43E0AA3}">
      <dgm:prSet phldrT="[Text]" custT="1"/>
      <dgm:spPr/>
      <dgm:t>
        <a:bodyPr/>
        <a:lstStyle/>
        <a:p>
          <a:r>
            <a:rPr lang="en-US" sz="1200" b="1" dirty="0">
              <a:solidFill>
                <a:schemeClr val="tx1">
                  <a:lumMod val="75000"/>
                </a:schemeClr>
              </a:solidFill>
              <a:latin typeface="Arial" panose="020B0604020202020204" pitchFamily="34" charset="0"/>
              <a:cs typeface="Arial" panose="020B0604020202020204" pitchFamily="34" charset="0"/>
            </a:rPr>
            <a:t>Household assets, demographics, geolocation of clusters</a:t>
          </a:r>
        </a:p>
      </dgm:t>
    </dgm:pt>
    <dgm:pt modelId="{7E1423B9-B59E-49BA-A6EA-801988B02B69}" type="parTrans" cxnId="{2243F363-AB77-4F66-8F73-E7757C45E1E2}">
      <dgm:prSet/>
      <dgm:spPr/>
      <dgm:t>
        <a:bodyPr/>
        <a:lstStyle/>
        <a:p>
          <a:endParaRPr lang="en-US"/>
        </a:p>
      </dgm:t>
    </dgm:pt>
    <dgm:pt modelId="{D42E437C-5BA0-41C5-A245-9E1E932CE825}" type="sibTrans" cxnId="{2243F363-AB77-4F66-8F73-E7757C45E1E2}">
      <dgm:prSet/>
      <dgm:spPr/>
      <dgm:t>
        <a:bodyPr/>
        <a:lstStyle/>
        <a:p>
          <a:endParaRPr lang="en-US"/>
        </a:p>
      </dgm:t>
    </dgm:pt>
    <dgm:pt modelId="{1D8B0276-5DF2-4CE2-8283-3B36581A2B00}">
      <dgm:prSet phldrT="[Text]" custT="1"/>
      <dgm:spPr/>
      <dgm:t>
        <a:bodyPr/>
        <a:lstStyle/>
        <a:p>
          <a:r>
            <a:rPr lang="en-US" sz="1800" b="1" dirty="0"/>
            <a:t>Prices</a:t>
          </a:r>
          <a:endParaRPr lang="en-US" sz="1300" b="1" dirty="0"/>
        </a:p>
      </dgm:t>
    </dgm:pt>
    <dgm:pt modelId="{0AF86AA4-8285-4BE9-AF8D-64DE83D6FF9C}" type="parTrans" cxnId="{F07909D7-6442-4289-BF30-9356E9B3B603}">
      <dgm:prSet/>
      <dgm:spPr/>
      <dgm:t>
        <a:bodyPr/>
        <a:lstStyle/>
        <a:p>
          <a:endParaRPr lang="en-US"/>
        </a:p>
      </dgm:t>
    </dgm:pt>
    <dgm:pt modelId="{5B9E9D47-6C1E-4880-A9F3-8377802BA76E}" type="sibTrans" cxnId="{F07909D7-6442-4289-BF30-9356E9B3B603}">
      <dgm:prSet/>
      <dgm:spPr/>
      <dgm:t>
        <a:bodyPr/>
        <a:lstStyle/>
        <a:p>
          <a:endParaRPr lang="en-US"/>
        </a:p>
      </dgm:t>
    </dgm:pt>
    <dgm:pt modelId="{023D7548-977C-4424-93CB-CC615F0FD147}">
      <dgm:prSet phldrT="[Text]" custT="1"/>
      <dgm:spPr/>
      <dgm:t>
        <a:bodyPr/>
        <a:lstStyle/>
        <a:p>
          <a:r>
            <a:rPr lang="en-US" sz="1200" b="1" dirty="0">
              <a:solidFill>
                <a:schemeClr val="tx1">
                  <a:lumMod val="75000"/>
                </a:schemeClr>
              </a:solidFill>
              <a:latin typeface="Arial" panose="020B0604020202020204" pitchFamily="34" charset="0"/>
              <a:cs typeface="Arial" panose="020B0604020202020204" pitchFamily="34" charset="0"/>
            </a:rPr>
            <a:t>Major grain prices (maize, rice, nuts, beans etc.) in main agricultural markets prices, collectedly monthly</a:t>
          </a:r>
        </a:p>
      </dgm:t>
    </dgm:pt>
    <dgm:pt modelId="{046EA207-656D-47F6-BCB1-0313CB03490A}" type="parTrans" cxnId="{AC964482-B1D2-428F-9EAF-9024D07C88B5}">
      <dgm:prSet/>
      <dgm:spPr/>
      <dgm:t>
        <a:bodyPr/>
        <a:lstStyle/>
        <a:p>
          <a:endParaRPr lang="en-US"/>
        </a:p>
      </dgm:t>
    </dgm:pt>
    <dgm:pt modelId="{303B10B3-76C3-48B5-BB6A-233E62C52B5B}" type="sibTrans" cxnId="{AC964482-B1D2-428F-9EAF-9024D07C88B5}">
      <dgm:prSet/>
      <dgm:spPr/>
      <dgm:t>
        <a:bodyPr/>
        <a:lstStyle/>
        <a:p>
          <a:endParaRPr lang="en-US"/>
        </a:p>
      </dgm:t>
    </dgm:pt>
    <dgm:pt modelId="{73005061-78C5-43B0-9B76-F2F7C3C1C522}">
      <dgm:prSet phldrT="[Text]" custT="1"/>
      <dgm:spPr/>
      <dgm:t>
        <a:bodyPr/>
        <a:lstStyle/>
        <a:p>
          <a:r>
            <a:rPr lang="en-US" sz="1200" b="1" dirty="0">
              <a:solidFill>
                <a:schemeClr val="tx1">
                  <a:lumMod val="75000"/>
                </a:schemeClr>
              </a:solidFill>
              <a:latin typeface="Arial" panose="020B0604020202020204" pitchFamily="34" charset="0"/>
              <a:cs typeface="Arial" panose="020B0604020202020204" pitchFamily="34" charset="0"/>
            </a:rPr>
            <a:t>Lagged one month before the survey time</a:t>
          </a:r>
        </a:p>
      </dgm:t>
    </dgm:pt>
    <dgm:pt modelId="{A76986AC-0196-410C-B89E-5096BEF2ECCD}" type="parTrans" cxnId="{E9557CD3-3918-44B4-ABE7-BAD3A9B43C1C}">
      <dgm:prSet/>
      <dgm:spPr/>
      <dgm:t>
        <a:bodyPr/>
        <a:lstStyle/>
        <a:p>
          <a:endParaRPr lang="en-US"/>
        </a:p>
      </dgm:t>
    </dgm:pt>
    <dgm:pt modelId="{6FDD71F7-1ABA-41FF-A13B-77A689E15182}" type="sibTrans" cxnId="{E9557CD3-3918-44B4-ABE7-BAD3A9B43C1C}">
      <dgm:prSet/>
      <dgm:spPr/>
      <dgm:t>
        <a:bodyPr/>
        <a:lstStyle/>
        <a:p>
          <a:endParaRPr lang="en-US"/>
        </a:p>
      </dgm:t>
    </dgm:pt>
    <dgm:pt modelId="{DAA8E4E8-BF62-4152-9E60-045E0DE4D988}">
      <dgm:prSet phldrT="[Text]" custT="1"/>
      <dgm:spPr/>
      <dgm:t>
        <a:bodyPr/>
        <a:lstStyle/>
        <a:p>
          <a:r>
            <a:rPr lang="en-US" sz="1800" b="1" dirty="0"/>
            <a:t>Weather</a:t>
          </a:r>
          <a:endParaRPr lang="en-US" sz="2400" b="1" dirty="0"/>
        </a:p>
      </dgm:t>
    </dgm:pt>
    <dgm:pt modelId="{459F943D-E1E8-45CF-A936-BD0F358F2D25}" type="parTrans" cxnId="{7C5A7437-664F-4104-98F5-B91700869249}">
      <dgm:prSet/>
      <dgm:spPr/>
      <dgm:t>
        <a:bodyPr/>
        <a:lstStyle/>
        <a:p>
          <a:endParaRPr lang="en-US"/>
        </a:p>
      </dgm:t>
    </dgm:pt>
    <dgm:pt modelId="{7AE030C6-C6B0-4CCD-8B3A-66993007A2E0}" type="sibTrans" cxnId="{7C5A7437-664F-4104-98F5-B91700869249}">
      <dgm:prSet/>
      <dgm:spPr/>
      <dgm:t>
        <a:bodyPr/>
        <a:lstStyle/>
        <a:p>
          <a:endParaRPr lang="en-US"/>
        </a:p>
      </dgm:t>
    </dgm:pt>
    <dgm:pt modelId="{60E8DEC0-71D0-4701-91C1-C7EF44CE0559}">
      <dgm:prSet phldrT="[Text]"/>
      <dgm:spPr/>
      <dgm:t>
        <a:bodyPr/>
        <a:lstStyle/>
        <a:p>
          <a:r>
            <a:rPr lang="en-US" b="1" dirty="0">
              <a:solidFill>
                <a:schemeClr val="tx1">
                  <a:lumMod val="75000"/>
                </a:schemeClr>
              </a:solidFill>
              <a:latin typeface="Arial" panose="020B0604020202020204" pitchFamily="34" charset="0"/>
              <a:cs typeface="Arial" panose="020B0604020202020204" pitchFamily="34" charset="0"/>
            </a:rPr>
            <a:t>Precipitation/temperature from remote sensing are relevant to agricultural production</a:t>
          </a:r>
        </a:p>
      </dgm:t>
    </dgm:pt>
    <dgm:pt modelId="{1AA1C2F0-C2F6-4740-B51D-D6EC340FC488}" type="parTrans" cxnId="{D1E374EF-DF59-4DEE-9268-CBB04451A989}">
      <dgm:prSet/>
      <dgm:spPr/>
      <dgm:t>
        <a:bodyPr/>
        <a:lstStyle/>
        <a:p>
          <a:endParaRPr lang="en-US"/>
        </a:p>
      </dgm:t>
    </dgm:pt>
    <dgm:pt modelId="{80C402F2-752A-45BC-A2A9-EF0CE4951157}" type="sibTrans" cxnId="{D1E374EF-DF59-4DEE-9268-CBB04451A989}">
      <dgm:prSet/>
      <dgm:spPr/>
      <dgm:t>
        <a:bodyPr/>
        <a:lstStyle/>
        <a:p>
          <a:endParaRPr lang="en-US"/>
        </a:p>
      </dgm:t>
    </dgm:pt>
    <dgm:pt modelId="{F634E64F-C7E3-4580-B60D-A0781105C21D}">
      <dgm:prSet phldrT="[Text]"/>
      <dgm:spPr/>
      <dgm:t>
        <a:bodyPr/>
        <a:lstStyle/>
        <a:p>
          <a:r>
            <a:rPr lang="en-US" b="1" dirty="0">
              <a:solidFill>
                <a:schemeClr val="tx1">
                  <a:lumMod val="75000"/>
                </a:schemeClr>
              </a:solidFill>
              <a:latin typeface="Arial" panose="020B0604020202020204" pitchFamily="34" charset="0"/>
              <a:cs typeface="Arial" panose="020B0604020202020204" pitchFamily="34" charset="0"/>
            </a:rPr>
            <a:t>From the previous growing season</a:t>
          </a:r>
        </a:p>
      </dgm:t>
    </dgm:pt>
    <dgm:pt modelId="{EB193F50-B203-47E6-B945-E9D3240D7DDB}" type="parTrans" cxnId="{B1DBA10D-257B-4E4F-B5FF-C63B05E70D2F}">
      <dgm:prSet/>
      <dgm:spPr/>
      <dgm:t>
        <a:bodyPr/>
        <a:lstStyle/>
        <a:p>
          <a:endParaRPr lang="en-US"/>
        </a:p>
      </dgm:t>
    </dgm:pt>
    <dgm:pt modelId="{0810D1F0-CE76-4B91-9897-7AD39A518AF9}" type="sibTrans" cxnId="{B1DBA10D-257B-4E4F-B5FF-C63B05E70D2F}">
      <dgm:prSet/>
      <dgm:spPr/>
      <dgm:t>
        <a:bodyPr/>
        <a:lstStyle/>
        <a:p>
          <a:endParaRPr lang="en-US"/>
        </a:p>
      </dgm:t>
    </dgm:pt>
    <dgm:pt modelId="{2794B804-0029-41E2-8F61-0B85FC0A899B}">
      <dgm:prSet custT="1"/>
      <dgm:spPr/>
      <dgm:t>
        <a:bodyPr/>
        <a:lstStyle/>
        <a:p>
          <a:r>
            <a:rPr lang="en-US" sz="1200" b="1" dirty="0">
              <a:solidFill>
                <a:schemeClr val="tx1">
                  <a:lumMod val="75000"/>
                </a:schemeClr>
              </a:solidFill>
              <a:latin typeface="Arial" panose="020B0604020202020204" pitchFamily="34" charset="0"/>
              <a:cs typeface="Arial" panose="020B0604020202020204" pitchFamily="34" charset="0"/>
            </a:rPr>
            <a:t>Three different rounds each with broad spatial coverage</a:t>
          </a:r>
        </a:p>
      </dgm:t>
    </dgm:pt>
    <dgm:pt modelId="{D7EA77AC-98CC-4EED-A3B2-9D97836CE792}" type="sibTrans" cxnId="{E7FF7DED-29EE-4F68-8616-420771901E21}">
      <dgm:prSet/>
      <dgm:spPr/>
      <dgm:t>
        <a:bodyPr/>
        <a:lstStyle/>
        <a:p>
          <a:endParaRPr lang="en-US"/>
        </a:p>
      </dgm:t>
    </dgm:pt>
    <dgm:pt modelId="{F12EBD7A-38EE-46C2-BEB6-58CA4D215318}" type="parTrans" cxnId="{E7FF7DED-29EE-4F68-8616-420771901E21}">
      <dgm:prSet/>
      <dgm:spPr/>
      <dgm:t>
        <a:bodyPr/>
        <a:lstStyle/>
        <a:p>
          <a:endParaRPr lang="en-US"/>
        </a:p>
      </dgm:t>
    </dgm:pt>
    <dgm:pt modelId="{09C9D315-7147-4982-BD67-AC69DA2F7A13}">
      <dgm:prSet phldrT="[Text]" custT="1"/>
      <dgm:spPr/>
      <dgm:t>
        <a:bodyPr/>
        <a:lstStyle/>
        <a:p>
          <a:r>
            <a:rPr lang="en-US" sz="1200" b="1" dirty="0">
              <a:solidFill>
                <a:schemeClr val="tx1">
                  <a:lumMod val="75000"/>
                </a:schemeClr>
              </a:solidFill>
              <a:latin typeface="Arial" panose="020B0604020202020204" pitchFamily="34" charset="0"/>
              <a:cs typeface="Arial" panose="020B0604020202020204" pitchFamily="34" charset="0"/>
            </a:rPr>
            <a:t>Distance to roads and markets reflects access to market and information</a:t>
          </a:r>
        </a:p>
      </dgm:t>
    </dgm:pt>
    <dgm:pt modelId="{E9FCF0C5-0C2F-4CB4-804F-56B932E6EAE7}" type="parTrans" cxnId="{2DCA5FEF-0C6B-44C5-9634-7D5D64F66F3D}">
      <dgm:prSet/>
      <dgm:spPr/>
      <dgm:t>
        <a:bodyPr/>
        <a:lstStyle/>
        <a:p>
          <a:endParaRPr lang="en-US"/>
        </a:p>
      </dgm:t>
    </dgm:pt>
    <dgm:pt modelId="{6D4DE898-1529-4A16-BB1B-0F64AC7F001D}" type="sibTrans" cxnId="{2DCA5FEF-0C6B-44C5-9634-7D5D64F66F3D}">
      <dgm:prSet/>
      <dgm:spPr/>
      <dgm:t>
        <a:bodyPr/>
        <a:lstStyle/>
        <a:p>
          <a:endParaRPr lang="en-US"/>
        </a:p>
      </dgm:t>
    </dgm:pt>
    <dgm:pt modelId="{AB31C8E4-3314-4ECB-816C-F4DDBF4081B0}" type="pres">
      <dgm:prSet presAssocID="{2C16756F-D5B0-44F0-A048-A91A49CEB578}" presName="linearFlow" presStyleCnt="0">
        <dgm:presLayoutVars>
          <dgm:dir/>
          <dgm:animLvl val="lvl"/>
          <dgm:resizeHandles val="exact"/>
        </dgm:presLayoutVars>
      </dgm:prSet>
      <dgm:spPr/>
    </dgm:pt>
    <dgm:pt modelId="{3343A044-BF00-4A6E-B8EA-97C37447D538}" type="pres">
      <dgm:prSet presAssocID="{85B5F1C5-D1E0-4C0A-B3D6-4FA2D6F2F608}" presName="composite" presStyleCnt="0"/>
      <dgm:spPr/>
    </dgm:pt>
    <dgm:pt modelId="{C29B06FB-91DE-4416-AF95-043E24089D1C}" type="pres">
      <dgm:prSet presAssocID="{85B5F1C5-D1E0-4C0A-B3D6-4FA2D6F2F608}" presName="parentText" presStyleLbl="alignNode1" presStyleIdx="0" presStyleCnt="3">
        <dgm:presLayoutVars>
          <dgm:chMax val="1"/>
          <dgm:bulletEnabled val="1"/>
        </dgm:presLayoutVars>
      </dgm:prSet>
      <dgm:spPr/>
    </dgm:pt>
    <dgm:pt modelId="{2E8E6713-1A24-479B-9830-E27BB8F1C78B}" type="pres">
      <dgm:prSet presAssocID="{85B5F1C5-D1E0-4C0A-B3D6-4FA2D6F2F608}" presName="descendantText" presStyleLbl="alignAcc1" presStyleIdx="0" presStyleCnt="3" custScaleY="152374">
        <dgm:presLayoutVars>
          <dgm:bulletEnabled val="1"/>
        </dgm:presLayoutVars>
      </dgm:prSet>
      <dgm:spPr/>
    </dgm:pt>
    <dgm:pt modelId="{D262C976-3AFC-4D50-A544-2F70141F9608}" type="pres">
      <dgm:prSet presAssocID="{745DBB3E-96BF-488E-8CCF-40EA945763E9}" presName="sp" presStyleCnt="0"/>
      <dgm:spPr/>
    </dgm:pt>
    <dgm:pt modelId="{DB39CB17-E690-491F-84D2-E88338E5859F}" type="pres">
      <dgm:prSet presAssocID="{1D8B0276-5DF2-4CE2-8283-3B36581A2B00}" presName="composite" presStyleCnt="0"/>
      <dgm:spPr/>
    </dgm:pt>
    <dgm:pt modelId="{9FCD5B4D-AE5F-4F0F-A5F6-1ADA38EA066D}" type="pres">
      <dgm:prSet presAssocID="{1D8B0276-5DF2-4CE2-8283-3B36581A2B00}" presName="parentText" presStyleLbl="alignNode1" presStyleIdx="1" presStyleCnt="3">
        <dgm:presLayoutVars>
          <dgm:chMax val="1"/>
          <dgm:bulletEnabled val="1"/>
        </dgm:presLayoutVars>
      </dgm:prSet>
      <dgm:spPr/>
    </dgm:pt>
    <dgm:pt modelId="{AA1B36F3-7CCD-4115-8DA3-691E4C399F09}" type="pres">
      <dgm:prSet presAssocID="{1D8B0276-5DF2-4CE2-8283-3B36581A2B00}" presName="descendantText" presStyleLbl="alignAcc1" presStyleIdx="1" presStyleCnt="3">
        <dgm:presLayoutVars>
          <dgm:bulletEnabled val="1"/>
        </dgm:presLayoutVars>
      </dgm:prSet>
      <dgm:spPr/>
    </dgm:pt>
    <dgm:pt modelId="{F10ED71E-C5A4-452A-9496-F4EB628D408F}" type="pres">
      <dgm:prSet presAssocID="{5B9E9D47-6C1E-4880-A9F3-8377802BA76E}" presName="sp" presStyleCnt="0"/>
      <dgm:spPr/>
    </dgm:pt>
    <dgm:pt modelId="{662DD7B2-3F8B-4828-B25F-FDE5AE03DF53}" type="pres">
      <dgm:prSet presAssocID="{DAA8E4E8-BF62-4152-9E60-045E0DE4D988}" presName="composite" presStyleCnt="0"/>
      <dgm:spPr/>
    </dgm:pt>
    <dgm:pt modelId="{A0117A4E-3363-4D75-8426-77CB42B64CD4}" type="pres">
      <dgm:prSet presAssocID="{DAA8E4E8-BF62-4152-9E60-045E0DE4D988}" presName="parentText" presStyleLbl="alignNode1" presStyleIdx="2" presStyleCnt="3">
        <dgm:presLayoutVars>
          <dgm:chMax val="1"/>
          <dgm:bulletEnabled val="1"/>
        </dgm:presLayoutVars>
      </dgm:prSet>
      <dgm:spPr/>
    </dgm:pt>
    <dgm:pt modelId="{671868BA-1948-4D27-A5F2-E3AF612434C6}" type="pres">
      <dgm:prSet presAssocID="{DAA8E4E8-BF62-4152-9E60-045E0DE4D988}" presName="descendantText" presStyleLbl="alignAcc1" presStyleIdx="2" presStyleCnt="3">
        <dgm:presLayoutVars>
          <dgm:bulletEnabled val="1"/>
        </dgm:presLayoutVars>
      </dgm:prSet>
      <dgm:spPr/>
    </dgm:pt>
  </dgm:ptLst>
  <dgm:cxnLst>
    <dgm:cxn modelId="{E8208B05-ABC9-4411-AB75-BE2EDD8F76AD}" type="presOf" srcId="{86C4D381-6FC6-4D86-884A-5851F43E0AA3}" destId="{2E8E6713-1A24-479B-9830-E27BB8F1C78B}" srcOrd="0" destOrd="2" presId="urn:microsoft.com/office/officeart/2005/8/layout/chevron2"/>
    <dgm:cxn modelId="{B1DBA10D-257B-4E4F-B5FF-C63B05E70D2F}" srcId="{DAA8E4E8-BF62-4152-9E60-045E0DE4D988}" destId="{F634E64F-C7E3-4580-B60D-A0781105C21D}" srcOrd="1" destOrd="0" parTransId="{EB193F50-B203-47E6-B945-E9D3240D7DDB}" sibTransId="{0810D1F0-CE76-4B91-9897-7AD39A518AF9}"/>
    <dgm:cxn modelId="{1B09A013-2C80-4730-B00D-D7B5C8336AED}" type="presOf" srcId="{023D7548-977C-4424-93CB-CC615F0FD147}" destId="{AA1B36F3-7CCD-4115-8DA3-691E4C399F09}" srcOrd="0" destOrd="0" presId="urn:microsoft.com/office/officeart/2005/8/layout/chevron2"/>
    <dgm:cxn modelId="{DF6D1F1A-2103-49DE-8D97-282EDBB03028}" type="presOf" srcId="{2794B804-0029-41E2-8F61-0B85FC0A899B}" destId="{2E8E6713-1A24-479B-9830-E27BB8F1C78B}" srcOrd="0" destOrd="1" presId="urn:microsoft.com/office/officeart/2005/8/layout/chevron2"/>
    <dgm:cxn modelId="{29265D1D-EDC6-4AC8-9305-3FA7E63626BB}" type="presOf" srcId="{1D8B0276-5DF2-4CE2-8283-3B36581A2B00}" destId="{9FCD5B4D-AE5F-4F0F-A5F6-1ADA38EA066D}" srcOrd="0" destOrd="0" presId="urn:microsoft.com/office/officeart/2005/8/layout/chevron2"/>
    <dgm:cxn modelId="{A2CFB11D-32A7-4BA9-8F52-9379606EEB9B}" srcId="{2C16756F-D5B0-44F0-A048-A91A49CEB578}" destId="{85B5F1C5-D1E0-4C0A-B3D6-4FA2D6F2F608}" srcOrd="0" destOrd="0" parTransId="{129916B7-228D-4950-AFD3-396BBA39BD77}" sibTransId="{745DBB3E-96BF-488E-8CCF-40EA945763E9}"/>
    <dgm:cxn modelId="{7C5A7437-664F-4104-98F5-B91700869249}" srcId="{2C16756F-D5B0-44F0-A048-A91A49CEB578}" destId="{DAA8E4E8-BF62-4152-9E60-045E0DE4D988}" srcOrd="2" destOrd="0" parTransId="{459F943D-E1E8-45CF-A936-BD0F358F2D25}" sibTransId="{7AE030C6-C6B0-4CCD-8B3A-66993007A2E0}"/>
    <dgm:cxn modelId="{D0F3B33F-E61A-4CC8-8A18-0964238C1A63}" srcId="{85B5F1C5-D1E0-4C0A-B3D6-4FA2D6F2F608}" destId="{661C84FA-3BC8-4ED8-A30C-DAC67764B5FA}" srcOrd="0" destOrd="0" parTransId="{EDBC6C30-F39A-4259-B801-17910D8A6E41}" sibTransId="{CF0C6B08-5473-4248-A3DE-60489B3DE322}"/>
    <dgm:cxn modelId="{6BFA005E-8EBF-40DA-8161-6220BAAAA530}" type="presOf" srcId="{85B5F1C5-D1E0-4C0A-B3D6-4FA2D6F2F608}" destId="{C29B06FB-91DE-4416-AF95-043E24089D1C}" srcOrd="0" destOrd="0" presId="urn:microsoft.com/office/officeart/2005/8/layout/chevron2"/>
    <dgm:cxn modelId="{67F19A61-9FEA-4607-AC9E-A79533A02486}" type="presOf" srcId="{F634E64F-C7E3-4580-B60D-A0781105C21D}" destId="{671868BA-1948-4D27-A5F2-E3AF612434C6}" srcOrd="0" destOrd="1" presId="urn:microsoft.com/office/officeart/2005/8/layout/chevron2"/>
    <dgm:cxn modelId="{2243F363-AB77-4F66-8F73-E7757C45E1E2}" srcId="{85B5F1C5-D1E0-4C0A-B3D6-4FA2D6F2F608}" destId="{86C4D381-6FC6-4D86-884A-5851F43E0AA3}" srcOrd="2" destOrd="0" parTransId="{7E1423B9-B59E-49BA-A6EA-801988B02B69}" sibTransId="{D42E437C-5BA0-41C5-A245-9E1E932CE825}"/>
    <dgm:cxn modelId="{37968357-5E57-4724-BF2C-1416C92AF71C}" type="presOf" srcId="{DAA8E4E8-BF62-4152-9E60-045E0DE4D988}" destId="{A0117A4E-3363-4D75-8426-77CB42B64CD4}" srcOrd="0" destOrd="0" presId="urn:microsoft.com/office/officeart/2005/8/layout/chevron2"/>
    <dgm:cxn modelId="{270C177C-1E46-425A-BBC2-5C17694C5D22}" type="presOf" srcId="{2C16756F-D5B0-44F0-A048-A91A49CEB578}" destId="{AB31C8E4-3314-4ECB-816C-F4DDBF4081B0}" srcOrd="0" destOrd="0" presId="urn:microsoft.com/office/officeart/2005/8/layout/chevron2"/>
    <dgm:cxn modelId="{AC964482-B1D2-428F-9EAF-9024D07C88B5}" srcId="{1D8B0276-5DF2-4CE2-8283-3B36581A2B00}" destId="{023D7548-977C-4424-93CB-CC615F0FD147}" srcOrd="0" destOrd="0" parTransId="{046EA207-656D-47F6-BCB1-0313CB03490A}" sibTransId="{303B10B3-76C3-48B5-BB6A-233E62C52B5B}"/>
    <dgm:cxn modelId="{212FAFA4-B540-4533-9CE2-1C8DCF9FAA91}" type="presOf" srcId="{73005061-78C5-43B0-9B76-F2F7C3C1C522}" destId="{AA1B36F3-7CCD-4115-8DA3-691E4C399F09}" srcOrd="0" destOrd="1" presId="urn:microsoft.com/office/officeart/2005/8/layout/chevron2"/>
    <dgm:cxn modelId="{0935F8C9-5A76-4F45-811A-441F72A74DEC}" type="presOf" srcId="{661C84FA-3BC8-4ED8-A30C-DAC67764B5FA}" destId="{2E8E6713-1A24-479B-9830-E27BB8F1C78B}" srcOrd="0" destOrd="0" presId="urn:microsoft.com/office/officeart/2005/8/layout/chevron2"/>
    <dgm:cxn modelId="{178E22D1-93CD-4C8B-B42F-FEF0EF1BED11}" type="presOf" srcId="{60E8DEC0-71D0-4701-91C1-C7EF44CE0559}" destId="{671868BA-1948-4D27-A5F2-E3AF612434C6}" srcOrd="0" destOrd="0" presId="urn:microsoft.com/office/officeart/2005/8/layout/chevron2"/>
    <dgm:cxn modelId="{E9557CD3-3918-44B4-ABE7-BAD3A9B43C1C}" srcId="{1D8B0276-5DF2-4CE2-8283-3B36581A2B00}" destId="{73005061-78C5-43B0-9B76-F2F7C3C1C522}" srcOrd="1" destOrd="0" parTransId="{A76986AC-0196-410C-B89E-5096BEF2ECCD}" sibTransId="{6FDD71F7-1ABA-41FF-A13B-77A689E15182}"/>
    <dgm:cxn modelId="{F07909D7-6442-4289-BF30-9356E9B3B603}" srcId="{2C16756F-D5B0-44F0-A048-A91A49CEB578}" destId="{1D8B0276-5DF2-4CE2-8283-3B36581A2B00}" srcOrd="1" destOrd="0" parTransId="{0AF86AA4-8285-4BE9-AF8D-64DE83D6FF9C}" sibTransId="{5B9E9D47-6C1E-4880-A9F3-8377802BA76E}"/>
    <dgm:cxn modelId="{EAB709DB-0B60-4ED1-82F2-138595CBAA0F}" type="presOf" srcId="{09C9D315-7147-4982-BD67-AC69DA2F7A13}" destId="{2E8E6713-1A24-479B-9830-E27BB8F1C78B}" srcOrd="0" destOrd="3" presId="urn:microsoft.com/office/officeart/2005/8/layout/chevron2"/>
    <dgm:cxn modelId="{E7FF7DED-29EE-4F68-8616-420771901E21}" srcId="{85B5F1C5-D1E0-4C0A-B3D6-4FA2D6F2F608}" destId="{2794B804-0029-41E2-8F61-0B85FC0A899B}" srcOrd="1" destOrd="0" parTransId="{F12EBD7A-38EE-46C2-BEB6-58CA4D215318}" sibTransId="{D7EA77AC-98CC-4EED-A3B2-9D97836CE792}"/>
    <dgm:cxn modelId="{2DCA5FEF-0C6B-44C5-9634-7D5D64F66F3D}" srcId="{85B5F1C5-D1E0-4C0A-B3D6-4FA2D6F2F608}" destId="{09C9D315-7147-4982-BD67-AC69DA2F7A13}" srcOrd="3" destOrd="0" parTransId="{E9FCF0C5-0C2F-4CB4-804F-56B932E6EAE7}" sibTransId="{6D4DE898-1529-4A16-BB1B-0F64AC7F001D}"/>
    <dgm:cxn modelId="{D1E374EF-DF59-4DEE-9268-CBB04451A989}" srcId="{DAA8E4E8-BF62-4152-9E60-045E0DE4D988}" destId="{60E8DEC0-71D0-4701-91C1-C7EF44CE0559}" srcOrd="0" destOrd="0" parTransId="{1AA1C2F0-C2F6-4740-B51D-D6EC340FC488}" sibTransId="{80C402F2-752A-45BC-A2A9-EF0CE4951157}"/>
    <dgm:cxn modelId="{6BED4FA1-6F3A-49D4-B10C-BDAF3A7665C4}" type="presParOf" srcId="{AB31C8E4-3314-4ECB-816C-F4DDBF4081B0}" destId="{3343A044-BF00-4A6E-B8EA-97C37447D538}" srcOrd="0" destOrd="0" presId="urn:microsoft.com/office/officeart/2005/8/layout/chevron2"/>
    <dgm:cxn modelId="{D1328B41-E14F-4C40-A177-825B0FEFA825}" type="presParOf" srcId="{3343A044-BF00-4A6E-B8EA-97C37447D538}" destId="{C29B06FB-91DE-4416-AF95-043E24089D1C}" srcOrd="0" destOrd="0" presId="urn:microsoft.com/office/officeart/2005/8/layout/chevron2"/>
    <dgm:cxn modelId="{375D3476-D085-40ED-9A09-847CCFCCB1A4}" type="presParOf" srcId="{3343A044-BF00-4A6E-B8EA-97C37447D538}" destId="{2E8E6713-1A24-479B-9830-E27BB8F1C78B}" srcOrd="1" destOrd="0" presId="urn:microsoft.com/office/officeart/2005/8/layout/chevron2"/>
    <dgm:cxn modelId="{3EE7917A-1375-47DB-A677-3F88BC20B71C}" type="presParOf" srcId="{AB31C8E4-3314-4ECB-816C-F4DDBF4081B0}" destId="{D262C976-3AFC-4D50-A544-2F70141F9608}" srcOrd="1" destOrd="0" presId="urn:microsoft.com/office/officeart/2005/8/layout/chevron2"/>
    <dgm:cxn modelId="{C677826C-7B1B-4EF3-BEF8-6242B4C30DEE}" type="presParOf" srcId="{AB31C8E4-3314-4ECB-816C-F4DDBF4081B0}" destId="{DB39CB17-E690-491F-84D2-E88338E5859F}" srcOrd="2" destOrd="0" presId="urn:microsoft.com/office/officeart/2005/8/layout/chevron2"/>
    <dgm:cxn modelId="{9631A597-52AC-49B7-9959-F4986375FE79}" type="presParOf" srcId="{DB39CB17-E690-491F-84D2-E88338E5859F}" destId="{9FCD5B4D-AE5F-4F0F-A5F6-1ADA38EA066D}" srcOrd="0" destOrd="0" presId="urn:microsoft.com/office/officeart/2005/8/layout/chevron2"/>
    <dgm:cxn modelId="{1BC0234D-48A5-48A7-8D72-65500EC3E177}" type="presParOf" srcId="{DB39CB17-E690-491F-84D2-E88338E5859F}" destId="{AA1B36F3-7CCD-4115-8DA3-691E4C399F09}" srcOrd="1" destOrd="0" presId="urn:microsoft.com/office/officeart/2005/8/layout/chevron2"/>
    <dgm:cxn modelId="{B98F9A1A-8BB5-490F-AEEE-005AF1D1BA49}" type="presParOf" srcId="{AB31C8E4-3314-4ECB-816C-F4DDBF4081B0}" destId="{F10ED71E-C5A4-452A-9496-F4EB628D408F}" srcOrd="3" destOrd="0" presId="urn:microsoft.com/office/officeart/2005/8/layout/chevron2"/>
    <dgm:cxn modelId="{245FDF47-F934-413C-9F50-12828A37F386}" type="presParOf" srcId="{AB31C8E4-3314-4ECB-816C-F4DDBF4081B0}" destId="{662DD7B2-3F8B-4828-B25F-FDE5AE03DF53}" srcOrd="4" destOrd="0" presId="urn:microsoft.com/office/officeart/2005/8/layout/chevron2"/>
    <dgm:cxn modelId="{3C01FD73-EC43-47F4-A090-76D8FF83845E}" type="presParOf" srcId="{662DD7B2-3F8B-4828-B25F-FDE5AE03DF53}" destId="{A0117A4E-3363-4D75-8426-77CB42B64CD4}" srcOrd="0" destOrd="0" presId="urn:microsoft.com/office/officeart/2005/8/layout/chevron2"/>
    <dgm:cxn modelId="{66455776-3836-46B9-B82E-9478FA91152C}" type="presParOf" srcId="{662DD7B2-3F8B-4828-B25F-FDE5AE03DF53}" destId="{671868BA-1948-4D27-A5F2-E3AF612434C6}" srcOrd="1" destOrd="0" presId="urn:microsoft.com/office/officeart/2005/8/layout/chevron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C74F51F-7471-4DF9-AB65-5766629D927A}" type="doc">
      <dgm:prSet loTypeId="urn:microsoft.com/office/officeart/2005/8/layout/hierarchy5" loCatId="hierarchy" qsTypeId="urn:microsoft.com/office/officeart/2005/8/quickstyle/simple1" qsCatId="simple" csTypeId="urn:microsoft.com/office/officeart/2005/8/colors/accent5_2" csCatId="accent5" phldr="1"/>
      <dgm:spPr/>
      <dgm:t>
        <a:bodyPr/>
        <a:lstStyle/>
        <a:p>
          <a:endParaRPr lang="en-US"/>
        </a:p>
      </dgm:t>
    </dgm:pt>
    <dgm:pt modelId="{B7488D72-AD33-4808-8176-B426E71D0142}">
      <dgm:prSet phldrT="[Text]" custT="1"/>
      <dgm:spPr/>
      <dgm:t>
        <a:bodyPr/>
        <a:lstStyle/>
        <a:p>
          <a:r>
            <a:rPr lang="en-US" sz="900" b="1" dirty="0">
              <a:latin typeface="Arial" panose="020B0604020202020204" pitchFamily="34" charset="0"/>
              <a:cs typeface="Arial" panose="020B0604020202020204" pitchFamily="34" charset="0"/>
            </a:rPr>
            <a:t>Public data</a:t>
          </a:r>
        </a:p>
      </dgm:t>
    </dgm:pt>
    <dgm:pt modelId="{DCBA0555-4EE6-47B7-99ED-969C440699FC}" type="parTrans" cxnId="{09BEE43B-A913-4FFF-8251-B0EC5D1322D3}">
      <dgm:prSet/>
      <dgm:spPr/>
      <dgm:t>
        <a:bodyPr/>
        <a:lstStyle/>
        <a:p>
          <a:endParaRPr lang="en-US" sz="900" b="1">
            <a:latin typeface="Arial" panose="020B0604020202020204" pitchFamily="34" charset="0"/>
            <a:cs typeface="Arial" panose="020B0604020202020204" pitchFamily="34" charset="0"/>
          </a:endParaRPr>
        </a:p>
      </dgm:t>
    </dgm:pt>
    <dgm:pt modelId="{09368972-6C45-40B6-B76D-600D5E921D20}" type="sibTrans" cxnId="{09BEE43B-A913-4FFF-8251-B0EC5D1322D3}">
      <dgm:prSet/>
      <dgm:spPr/>
      <dgm:t>
        <a:bodyPr/>
        <a:lstStyle/>
        <a:p>
          <a:endParaRPr lang="en-US" sz="900" b="1">
            <a:latin typeface="Arial" panose="020B0604020202020204" pitchFamily="34" charset="0"/>
            <a:cs typeface="Arial" panose="020B0604020202020204" pitchFamily="34" charset="0"/>
          </a:endParaRPr>
        </a:p>
      </dgm:t>
    </dgm:pt>
    <dgm:pt modelId="{B340042D-9702-40B0-9829-9B51DD07C74F}">
      <dgm:prSet custT="1"/>
      <dgm:spPr>
        <a:solidFill>
          <a:schemeClr val="bg1">
            <a:lumMod val="95000"/>
          </a:schemeClr>
        </a:solidFill>
      </dgm:spPr>
      <dgm:t>
        <a:bodyPr/>
        <a:lstStyle/>
        <a:p>
          <a:r>
            <a:rPr lang="en-US" sz="1200" b="1" dirty="0">
              <a:solidFill>
                <a:schemeClr val="tx1">
                  <a:lumMod val="75000"/>
                </a:schemeClr>
              </a:solidFill>
              <a:latin typeface="Arial" panose="020B0604020202020204" pitchFamily="34" charset="0"/>
              <a:cs typeface="Arial" panose="020B0604020202020204" pitchFamily="34" charset="0"/>
            </a:rPr>
            <a:t>Features</a:t>
          </a:r>
        </a:p>
      </dgm:t>
    </dgm:pt>
    <dgm:pt modelId="{5C8D698C-9BB9-4813-BFDD-D2904249ABE5}" type="parTrans" cxnId="{440742A2-515C-4138-9F07-68B05CE7DA91}">
      <dgm:prSet/>
      <dgm:spPr/>
      <dgm:t>
        <a:bodyPr/>
        <a:lstStyle/>
        <a:p>
          <a:endParaRPr lang="en-US" sz="900" b="1">
            <a:latin typeface="Arial" panose="020B0604020202020204" pitchFamily="34" charset="0"/>
            <a:cs typeface="Arial" panose="020B0604020202020204" pitchFamily="34" charset="0"/>
          </a:endParaRPr>
        </a:p>
      </dgm:t>
    </dgm:pt>
    <dgm:pt modelId="{D4F88F7E-6222-44EA-9CC5-21A9EDCA3043}" type="sibTrans" cxnId="{440742A2-515C-4138-9F07-68B05CE7DA91}">
      <dgm:prSet/>
      <dgm:spPr/>
      <dgm:t>
        <a:bodyPr/>
        <a:lstStyle/>
        <a:p>
          <a:endParaRPr lang="en-US" sz="900" b="1">
            <a:latin typeface="Arial" panose="020B0604020202020204" pitchFamily="34" charset="0"/>
            <a:cs typeface="Arial" panose="020B0604020202020204" pitchFamily="34" charset="0"/>
          </a:endParaRPr>
        </a:p>
      </dgm:t>
    </dgm:pt>
    <dgm:pt modelId="{E383E99E-0868-47ED-AF6C-151D12BD429B}">
      <dgm:prSet custT="1"/>
      <dgm:spPr/>
      <dgm:t>
        <a:bodyPr/>
        <a:lstStyle/>
        <a:p>
          <a:r>
            <a:rPr lang="en-US" sz="900" b="1" baseline="0" dirty="0">
              <a:latin typeface="Arial" panose="020B0604020202020204" pitchFamily="34" charset="0"/>
              <a:cs typeface="Arial" panose="020B0604020202020204" pitchFamily="34" charset="0"/>
            </a:rPr>
            <a:t>Location</a:t>
          </a:r>
          <a:endParaRPr lang="en-US" sz="900" b="1" dirty="0">
            <a:latin typeface="Arial" panose="020B0604020202020204" pitchFamily="34" charset="0"/>
            <a:cs typeface="Arial" panose="020B0604020202020204" pitchFamily="34" charset="0"/>
          </a:endParaRPr>
        </a:p>
      </dgm:t>
    </dgm:pt>
    <dgm:pt modelId="{9303F936-5652-45BC-83BF-063DFC9434B1}" type="parTrans" cxnId="{F1562DFC-2A6E-43D6-823D-8AD0AD868DB4}">
      <dgm:prSet custT="1"/>
      <dgm:spPr/>
      <dgm:t>
        <a:bodyPr/>
        <a:lstStyle/>
        <a:p>
          <a:endParaRPr lang="en-US" sz="900" b="1">
            <a:latin typeface="Arial" panose="020B0604020202020204" pitchFamily="34" charset="0"/>
            <a:cs typeface="Arial" panose="020B0604020202020204" pitchFamily="34" charset="0"/>
          </a:endParaRPr>
        </a:p>
      </dgm:t>
    </dgm:pt>
    <dgm:pt modelId="{3AC4B2E3-8213-41EB-A45D-613520B27B7E}" type="sibTrans" cxnId="{F1562DFC-2A6E-43D6-823D-8AD0AD868DB4}">
      <dgm:prSet/>
      <dgm:spPr/>
      <dgm:t>
        <a:bodyPr/>
        <a:lstStyle/>
        <a:p>
          <a:endParaRPr lang="en-US" sz="900" b="1">
            <a:latin typeface="Arial" panose="020B0604020202020204" pitchFamily="34" charset="0"/>
            <a:cs typeface="Arial" panose="020B0604020202020204" pitchFamily="34" charset="0"/>
          </a:endParaRPr>
        </a:p>
      </dgm:t>
    </dgm:pt>
    <dgm:pt modelId="{DAD4F9A7-D7E1-4BFD-8D86-ACA28D7800F0}">
      <dgm:prSet phldrT="[Text]" custT="1"/>
      <dgm:spPr>
        <a:solidFill>
          <a:schemeClr val="bg1">
            <a:lumMod val="95000"/>
          </a:schemeClr>
        </a:solidFill>
      </dgm:spPr>
      <dgm:t>
        <a:bodyPr/>
        <a:lstStyle/>
        <a:p>
          <a:r>
            <a:rPr lang="en-US" sz="1200" b="1" dirty="0">
              <a:solidFill>
                <a:schemeClr val="tx1">
                  <a:lumMod val="75000"/>
                </a:schemeClr>
              </a:solidFill>
              <a:latin typeface="Arial" panose="020B0604020202020204" pitchFamily="34" charset="0"/>
              <a:cs typeface="Arial" panose="020B0604020202020204" pitchFamily="34" charset="0"/>
            </a:rPr>
            <a:t>Data</a:t>
          </a:r>
        </a:p>
        <a:p>
          <a:r>
            <a:rPr lang="en-US" sz="1200" b="1" dirty="0">
              <a:solidFill>
                <a:schemeClr val="tx1">
                  <a:lumMod val="75000"/>
                </a:schemeClr>
              </a:solidFill>
              <a:latin typeface="Arial" panose="020B0604020202020204" pitchFamily="34" charset="0"/>
              <a:cs typeface="Arial" panose="020B0604020202020204" pitchFamily="34" charset="0"/>
            </a:rPr>
            <a:t>Processing</a:t>
          </a:r>
        </a:p>
      </dgm:t>
    </dgm:pt>
    <dgm:pt modelId="{43275F4B-95F8-46CC-9A77-068050A348F4}" type="parTrans" cxnId="{D584915A-F8B2-4701-90EE-2C1AADC6B072}">
      <dgm:prSet/>
      <dgm:spPr/>
      <dgm:t>
        <a:bodyPr/>
        <a:lstStyle/>
        <a:p>
          <a:endParaRPr lang="en-US" sz="900" b="1">
            <a:latin typeface="Arial" panose="020B0604020202020204" pitchFamily="34" charset="0"/>
            <a:cs typeface="Arial" panose="020B0604020202020204" pitchFamily="34" charset="0"/>
          </a:endParaRPr>
        </a:p>
      </dgm:t>
    </dgm:pt>
    <dgm:pt modelId="{9108D4E9-1DFF-473E-A880-00A13AE44DDF}" type="sibTrans" cxnId="{D584915A-F8B2-4701-90EE-2C1AADC6B072}">
      <dgm:prSet/>
      <dgm:spPr/>
      <dgm:t>
        <a:bodyPr/>
        <a:lstStyle/>
        <a:p>
          <a:endParaRPr lang="en-US" sz="900" b="1">
            <a:latin typeface="Arial" panose="020B0604020202020204" pitchFamily="34" charset="0"/>
            <a:cs typeface="Arial" panose="020B0604020202020204" pitchFamily="34" charset="0"/>
          </a:endParaRPr>
        </a:p>
      </dgm:t>
    </dgm:pt>
    <dgm:pt modelId="{16BFC567-D9D8-452A-92A7-15545C62B57D}">
      <dgm:prSet custT="1"/>
      <dgm:spPr>
        <a:solidFill>
          <a:schemeClr val="bg1">
            <a:lumMod val="95000"/>
          </a:schemeClr>
        </a:solidFill>
      </dgm:spPr>
      <dgm:t>
        <a:bodyPr/>
        <a:lstStyle/>
        <a:p>
          <a:r>
            <a:rPr lang="en-US" sz="1200" b="1" dirty="0">
              <a:solidFill>
                <a:schemeClr val="tx1">
                  <a:lumMod val="75000"/>
                </a:schemeClr>
              </a:solidFill>
              <a:latin typeface="Arial" panose="020B0604020202020204" pitchFamily="34" charset="0"/>
              <a:cs typeface="Arial" panose="020B0604020202020204" pitchFamily="34" charset="0"/>
            </a:rPr>
            <a:t>Data techniques</a:t>
          </a:r>
        </a:p>
      </dgm:t>
    </dgm:pt>
    <dgm:pt modelId="{BA870820-E327-4E4D-88EE-39F13650CD0C}" type="parTrans" cxnId="{43B34837-EBE4-477B-8DE8-4FB34D9F8CA0}">
      <dgm:prSet/>
      <dgm:spPr/>
      <dgm:t>
        <a:bodyPr/>
        <a:lstStyle/>
        <a:p>
          <a:endParaRPr lang="en-US" sz="900" b="1">
            <a:latin typeface="Arial" panose="020B0604020202020204" pitchFamily="34" charset="0"/>
            <a:cs typeface="Arial" panose="020B0604020202020204" pitchFamily="34" charset="0"/>
          </a:endParaRPr>
        </a:p>
      </dgm:t>
    </dgm:pt>
    <dgm:pt modelId="{A2970F00-2190-4986-9BD0-ADDB2C46669D}" type="sibTrans" cxnId="{43B34837-EBE4-477B-8DE8-4FB34D9F8CA0}">
      <dgm:prSet/>
      <dgm:spPr/>
      <dgm:t>
        <a:bodyPr/>
        <a:lstStyle/>
        <a:p>
          <a:endParaRPr lang="en-US" sz="900" b="1">
            <a:latin typeface="Arial" panose="020B0604020202020204" pitchFamily="34" charset="0"/>
            <a:cs typeface="Arial" panose="020B0604020202020204" pitchFamily="34" charset="0"/>
          </a:endParaRPr>
        </a:p>
      </dgm:t>
    </dgm:pt>
    <dgm:pt modelId="{19503DC1-B789-474D-8806-4FD1D705C5F0}">
      <dgm:prSet custT="1"/>
      <dgm:spPr>
        <a:solidFill>
          <a:schemeClr val="bg1">
            <a:lumMod val="95000"/>
          </a:schemeClr>
        </a:solidFill>
      </dgm:spPr>
      <dgm:t>
        <a:bodyPr/>
        <a:lstStyle/>
        <a:p>
          <a:r>
            <a:rPr lang="en-US" sz="1200" b="1" dirty="0">
              <a:solidFill>
                <a:schemeClr val="tx1">
                  <a:lumMod val="75000"/>
                </a:schemeClr>
              </a:solidFill>
              <a:latin typeface="Arial" panose="020B0604020202020204" pitchFamily="34" charset="0"/>
              <a:cs typeface="Arial" panose="020B0604020202020204" pitchFamily="34" charset="0"/>
            </a:rPr>
            <a:t>Modelling</a:t>
          </a:r>
        </a:p>
      </dgm:t>
    </dgm:pt>
    <dgm:pt modelId="{8E1ACDF9-63A6-4B61-AF7C-AEBA46F89354}" type="parTrans" cxnId="{EBF215AF-702E-4FBB-B6B3-BEFE33716076}">
      <dgm:prSet/>
      <dgm:spPr/>
      <dgm:t>
        <a:bodyPr/>
        <a:lstStyle/>
        <a:p>
          <a:endParaRPr lang="en-US" sz="900" b="1">
            <a:latin typeface="Arial" panose="020B0604020202020204" pitchFamily="34" charset="0"/>
            <a:cs typeface="Arial" panose="020B0604020202020204" pitchFamily="34" charset="0"/>
          </a:endParaRPr>
        </a:p>
      </dgm:t>
    </dgm:pt>
    <dgm:pt modelId="{0FEF4720-7872-49FD-84E8-308355B64031}" type="sibTrans" cxnId="{EBF215AF-702E-4FBB-B6B3-BEFE33716076}">
      <dgm:prSet/>
      <dgm:spPr/>
      <dgm:t>
        <a:bodyPr/>
        <a:lstStyle/>
        <a:p>
          <a:endParaRPr lang="en-US" sz="900" b="1">
            <a:latin typeface="Arial" panose="020B0604020202020204" pitchFamily="34" charset="0"/>
            <a:cs typeface="Arial" panose="020B0604020202020204" pitchFamily="34" charset="0"/>
          </a:endParaRPr>
        </a:p>
      </dgm:t>
    </dgm:pt>
    <dgm:pt modelId="{36B265C3-A2C0-4407-8187-ABFE31E2456E}">
      <dgm:prSet custT="1"/>
      <dgm:spPr>
        <a:solidFill>
          <a:schemeClr val="bg1">
            <a:lumMod val="95000"/>
          </a:schemeClr>
        </a:solidFill>
      </dgm:spPr>
      <dgm:t>
        <a:bodyPr/>
        <a:lstStyle/>
        <a:p>
          <a:r>
            <a:rPr lang="en-US" sz="1200" b="1" dirty="0">
              <a:solidFill>
                <a:schemeClr val="tx1">
                  <a:lumMod val="75000"/>
                </a:schemeClr>
              </a:solidFill>
              <a:latin typeface="Arial" panose="020B0604020202020204" pitchFamily="34" charset="0"/>
              <a:cs typeface="Arial" panose="020B0604020202020204" pitchFamily="34" charset="0"/>
            </a:rPr>
            <a:t>Evaluation</a:t>
          </a:r>
          <a:r>
            <a:rPr lang="en-US" sz="900" b="1" dirty="0">
              <a:latin typeface="Arial" panose="020B0604020202020204" pitchFamily="34" charset="0"/>
              <a:cs typeface="Arial" panose="020B0604020202020204" pitchFamily="34" charset="0"/>
            </a:rPr>
            <a:t> </a:t>
          </a:r>
        </a:p>
      </dgm:t>
    </dgm:pt>
    <dgm:pt modelId="{70C06D42-ABB9-49ED-BF15-55B43C398717}" type="parTrans" cxnId="{128DD90A-BCDA-4F3B-BFCF-24F66F51AB5A}">
      <dgm:prSet/>
      <dgm:spPr/>
      <dgm:t>
        <a:bodyPr/>
        <a:lstStyle/>
        <a:p>
          <a:endParaRPr lang="en-US" sz="900" b="1">
            <a:latin typeface="Arial" panose="020B0604020202020204" pitchFamily="34" charset="0"/>
            <a:cs typeface="Arial" panose="020B0604020202020204" pitchFamily="34" charset="0"/>
          </a:endParaRPr>
        </a:p>
      </dgm:t>
    </dgm:pt>
    <dgm:pt modelId="{88B54B44-698A-4C7B-A9DF-01A849B3F340}" type="sibTrans" cxnId="{128DD90A-BCDA-4F3B-BFCF-24F66F51AB5A}">
      <dgm:prSet/>
      <dgm:spPr/>
      <dgm:t>
        <a:bodyPr/>
        <a:lstStyle/>
        <a:p>
          <a:endParaRPr lang="en-US" sz="900" b="1">
            <a:latin typeface="Arial" panose="020B0604020202020204" pitchFamily="34" charset="0"/>
            <a:cs typeface="Arial" panose="020B0604020202020204" pitchFamily="34" charset="0"/>
          </a:endParaRPr>
        </a:p>
      </dgm:t>
    </dgm:pt>
    <dgm:pt modelId="{C4884D4D-51BD-429E-AF84-0110C0099B7C}">
      <dgm:prSet custT="1"/>
      <dgm:spPr/>
      <dgm:t>
        <a:bodyPr/>
        <a:lstStyle/>
        <a:p>
          <a:r>
            <a:rPr lang="en-US" sz="900" b="1" dirty="0">
              <a:latin typeface="Arial" panose="020B0604020202020204" pitchFamily="34" charset="0"/>
              <a:cs typeface="Arial" panose="020B0604020202020204" pitchFamily="34" charset="0"/>
            </a:rPr>
            <a:t>HH surveys</a:t>
          </a:r>
        </a:p>
      </dgm:t>
    </dgm:pt>
    <dgm:pt modelId="{20C80096-C4A8-4F2B-A3A1-4684FB5C58DF}" type="parTrans" cxnId="{49994F8C-C0D6-4520-BD7A-ECBF9EE0442E}">
      <dgm:prSet custT="1"/>
      <dgm:spPr/>
      <dgm:t>
        <a:bodyPr/>
        <a:lstStyle/>
        <a:p>
          <a:endParaRPr lang="en-US" sz="900" b="1">
            <a:latin typeface="Arial" panose="020B0604020202020204" pitchFamily="34" charset="0"/>
            <a:cs typeface="Arial" panose="020B0604020202020204" pitchFamily="34" charset="0"/>
          </a:endParaRPr>
        </a:p>
      </dgm:t>
    </dgm:pt>
    <dgm:pt modelId="{61328CDC-0A7C-4732-9108-A550D3BC98CA}" type="sibTrans" cxnId="{49994F8C-C0D6-4520-BD7A-ECBF9EE0442E}">
      <dgm:prSet/>
      <dgm:spPr/>
      <dgm:t>
        <a:bodyPr/>
        <a:lstStyle/>
        <a:p>
          <a:endParaRPr lang="en-US" sz="900" b="1">
            <a:latin typeface="Arial" panose="020B0604020202020204" pitchFamily="34" charset="0"/>
            <a:cs typeface="Arial" panose="020B0604020202020204" pitchFamily="34" charset="0"/>
          </a:endParaRPr>
        </a:p>
      </dgm:t>
    </dgm:pt>
    <dgm:pt modelId="{5318B1BA-133D-4136-9943-DC3F92B9808E}">
      <dgm:prSet phldrT="[Text]" custT="1"/>
      <dgm:spPr/>
      <dgm:t>
        <a:bodyPr/>
        <a:lstStyle/>
        <a:p>
          <a:r>
            <a:rPr lang="en-US" sz="900" b="1" dirty="0">
              <a:latin typeface="Arial" panose="020B0604020202020204" pitchFamily="34" charset="0"/>
              <a:cs typeface="Arial" panose="020B0604020202020204" pitchFamily="34" charset="0"/>
            </a:rPr>
            <a:t>Weather</a:t>
          </a:r>
        </a:p>
      </dgm:t>
    </dgm:pt>
    <dgm:pt modelId="{D5655CBF-4B08-4A87-8AA9-957C40C4158D}" type="parTrans" cxnId="{2711120E-27B9-42C4-A9BF-3CA636EA437D}">
      <dgm:prSet custT="1"/>
      <dgm:spPr/>
      <dgm:t>
        <a:bodyPr/>
        <a:lstStyle/>
        <a:p>
          <a:endParaRPr lang="en-US" sz="900" b="1">
            <a:latin typeface="Arial" panose="020B0604020202020204" pitchFamily="34" charset="0"/>
            <a:cs typeface="Arial" panose="020B0604020202020204" pitchFamily="34" charset="0"/>
          </a:endParaRPr>
        </a:p>
      </dgm:t>
    </dgm:pt>
    <dgm:pt modelId="{BB6B0D75-01D8-4640-A219-D992D5F5A7A1}" type="sibTrans" cxnId="{2711120E-27B9-42C4-A9BF-3CA636EA437D}">
      <dgm:prSet/>
      <dgm:spPr/>
      <dgm:t>
        <a:bodyPr/>
        <a:lstStyle/>
        <a:p>
          <a:endParaRPr lang="en-US" sz="900" b="1">
            <a:latin typeface="Arial" panose="020B0604020202020204" pitchFamily="34" charset="0"/>
            <a:cs typeface="Arial" panose="020B0604020202020204" pitchFamily="34" charset="0"/>
          </a:endParaRPr>
        </a:p>
      </dgm:t>
    </dgm:pt>
    <dgm:pt modelId="{03C3D9EB-71F7-4030-AF3D-F99CFA361F52}">
      <dgm:prSet phldrT="[Text]" custT="1"/>
      <dgm:spPr/>
      <dgm:t>
        <a:bodyPr/>
        <a:lstStyle/>
        <a:p>
          <a:r>
            <a:rPr lang="en-US" sz="900" b="1" baseline="0" dirty="0">
              <a:latin typeface="Arial" panose="020B0604020202020204" pitchFamily="34" charset="0"/>
              <a:cs typeface="Arial" panose="020B0604020202020204" pitchFamily="34" charset="0"/>
            </a:rPr>
            <a:t>Prices </a:t>
          </a:r>
          <a:endParaRPr lang="en-US" sz="900" b="1" dirty="0">
            <a:latin typeface="Arial" panose="020B0604020202020204" pitchFamily="34" charset="0"/>
            <a:cs typeface="Arial" panose="020B0604020202020204" pitchFamily="34" charset="0"/>
          </a:endParaRPr>
        </a:p>
      </dgm:t>
    </dgm:pt>
    <dgm:pt modelId="{6798F586-B8C2-4964-B7DE-E94406841C09}" type="parTrans" cxnId="{D146205F-BF5D-400B-AC4E-2D44FBA6A02F}">
      <dgm:prSet custT="1"/>
      <dgm:spPr/>
      <dgm:t>
        <a:bodyPr/>
        <a:lstStyle/>
        <a:p>
          <a:endParaRPr lang="en-US" sz="900" b="1">
            <a:latin typeface="Arial" panose="020B0604020202020204" pitchFamily="34" charset="0"/>
            <a:cs typeface="Arial" panose="020B0604020202020204" pitchFamily="34" charset="0"/>
          </a:endParaRPr>
        </a:p>
      </dgm:t>
    </dgm:pt>
    <dgm:pt modelId="{74A9873B-C3FE-4E2E-ACA9-3DFC59E2C01E}" type="sibTrans" cxnId="{D146205F-BF5D-400B-AC4E-2D44FBA6A02F}">
      <dgm:prSet/>
      <dgm:spPr/>
      <dgm:t>
        <a:bodyPr/>
        <a:lstStyle/>
        <a:p>
          <a:endParaRPr lang="en-US" sz="900" b="1">
            <a:latin typeface="Arial" panose="020B0604020202020204" pitchFamily="34" charset="0"/>
            <a:cs typeface="Arial" panose="020B0604020202020204" pitchFamily="34" charset="0"/>
          </a:endParaRPr>
        </a:p>
      </dgm:t>
    </dgm:pt>
    <dgm:pt modelId="{2DA406D1-CFCC-4005-9B6F-0FE99BA8DFE8}">
      <dgm:prSet custT="1"/>
      <dgm:spPr/>
      <dgm:t>
        <a:bodyPr/>
        <a:lstStyle/>
        <a:p>
          <a:r>
            <a:rPr lang="en-US" sz="900" b="1" dirty="0">
              <a:latin typeface="Arial" panose="020B0604020202020204" pitchFamily="34" charset="0"/>
              <a:cs typeface="Arial" panose="020B0604020202020204" pitchFamily="34" charset="0"/>
            </a:rPr>
            <a:t>Roof /Assets </a:t>
          </a:r>
        </a:p>
      </dgm:t>
    </dgm:pt>
    <dgm:pt modelId="{29D73554-CA86-4942-8392-599ACDDC3944}" type="parTrans" cxnId="{F39D2DC8-8343-4179-9A81-86466671C875}">
      <dgm:prSet custT="1"/>
      <dgm:spPr/>
      <dgm:t>
        <a:bodyPr/>
        <a:lstStyle/>
        <a:p>
          <a:endParaRPr lang="en-US" sz="900" b="1">
            <a:latin typeface="Arial" panose="020B0604020202020204" pitchFamily="34" charset="0"/>
            <a:cs typeface="Arial" panose="020B0604020202020204" pitchFamily="34" charset="0"/>
          </a:endParaRPr>
        </a:p>
      </dgm:t>
    </dgm:pt>
    <dgm:pt modelId="{1E25BE3F-B887-4FAD-AFB2-5BEC81C3B216}" type="sibTrans" cxnId="{F39D2DC8-8343-4179-9A81-86466671C875}">
      <dgm:prSet/>
      <dgm:spPr/>
      <dgm:t>
        <a:bodyPr/>
        <a:lstStyle/>
        <a:p>
          <a:endParaRPr lang="en-US" sz="900" b="1">
            <a:latin typeface="Arial" panose="020B0604020202020204" pitchFamily="34" charset="0"/>
            <a:cs typeface="Arial" panose="020B0604020202020204" pitchFamily="34" charset="0"/>
          </a:endParaRPr>
        </a:p>
      </dgm:t>
    </dgm:pt>
    <dgm:pt modelId="{DDF52E82-0FC8-4B8B-819A-2FCA4E377463}">
      <dgm:prSet phldrT="[Text]" custT="1"/>
      <dgm:spPr>
        <a:solidFill>
          <a:schemeClr val="bg1">
            <a:lumMod val="95000"/>
          </a:schemeClr>
        </a:solidFill>
      </dgm:spPr>
      <dgm:t>
        <a:bodyPr/>
        <a:lstStyle/>
        <a:p>
          <a:r>
            <a:rPr lang="en-US" sz="1200" b="1" dirty="0">
              <a:solidFill>
                <a:schemeClr val="tx1">
                  <a:lumMod val="75000"/>
                </a:schemeClr>
              </a:solidFill>
              <a:latin typeface="Arial" panose="020B0604020202020204" pitchFamily="34" charset="0"/>
              <a:cs typeface="Arial" panose="020B0604020202020204" pitchFamily="34" charset="0"/>
            </a:rPr>
            <a:t>Data</a:t>
          </a:r>
        </a:p>
        <a:p>
          <a:r>
            <a:rPr lang="en-US" sz="1200" b="1" dirty="0">
              <a:solidFill>
                <a:schemeClr val="tx1">
                  <a:lumMod val="75000"/>
                </a:schemeClr>
              </a:solidFill>
              <a:latin typeface="Arial" panose="020B0604020202020204" pitchFamily="34" charset="0"/>
              <a:cs typeface="Arial" panose="020B0604020202020204" pitchFamily="34" charset="0"/>
            </a:rPr>
            <a:t>Collection</a:t>
          </a:r>
        </a:p>
      </dgm:t>
    </dgm:pt>
    <dgm:pt modelId="{A0BC9CCD-C444-4FDF-A3A1-50CAA6893050}" type="parTrans" cxnId="{28A86998-438F-4014-88A6-EF04F8E76E19}">
      <dgm:prSet/>
      <dgm:spPr/>
      <dgm:t>
        <a:bodyPr/>
        <a:lstStyle/>
        <a:p>
          <a:endParaRPr lang="en-US" sz="900" b="1">
            <a:latin typeface="Arial" panose="020B0604020202020204" pitchFamily="34" charset="0"/>
            <a:cs typeface="Arial" panose="020B0604020202020204" pitchFamily="34" charset="0"/>
          </a:endParaRPr>
        </a:p>
      </dgm:t>
    </dgm:pt>
    <dgm:pt modelId="{A7FA5D88-C22F-42FF-83DE-775FCDE4AF25}" type="sibTrans" cxnId="{28A86998-438F-4014-88A6-EF04F8E76E19}">
      <dgm:prSet/>
      <dgm:spPr/>
      <dgm:t>
        <a:bodyPr/>
        <a:lstStyle/>
        <a:p>
          <a:endParaRPr lang="en-US" sz="900" b="1">
            <a:latin typeface="Arial" panose="020B0604020202020204" pitchFamily="34" charset="0"/>
            <a:cs typeface="Arial" panose="020B0604020202020204" pitchFamily="34" charset="0"/>
          </a:endParaRPr>
        </a:p>
      </dgm:t>
    </dgm:pt>
    <dgm:pt modelId="{B5AFC3E1-90D0-464B-9ADE-D9A19B8D9BFA}">
      <dgm:prSet phldrT="[Text]" custT="1"/>
      <dgm:spPr/>
      <dgm:t>
        <a:bodyPr/>
        <a:lstStyle/>
        <a:p>
          <a:r>
            <a:rPr lang="en-US" sz="900" b="1" dirty="0">
              <a:latin typeface="Arial" panose="020B0604020202020204" pitchFamily="34" charset="0"/>
              <a:cs typeface="Arial" panose="020B0604020202020204" pitchFamily="34" charset="0"/>
            </a:rPr>
            <a:t>Satellite images</a:t>
          </a:r>
        </a:p>
      </dgm:t>
    </dgm:pt>
    <dgm:pt modelId="{AFDEC2DB-AF06-45D4-9FF4-9B0D1EBB4014}" type="parTrans" cxnId="{8CE95F4E-B7F0-4504-B69B-1E7ADFD71EC1}">
      <dgm:prSet custT="1"/>
      <dgm:spPr/>
      <dgm:t>
        <a:bodyPr/>
        <a:lstStyle/>
        <a:p>
          <a:endParaRPr lang="en-US" sz="900" b="1">
            <a:latin typeface="Arial" panose="020B0604020202020204" pitchFamily="34" charset="0"/>
            <a:cs typeface="Arial" panose="020B0604020202020204" pitchFamily="34" charset="0"/>
          </a:endParaRPr>
        </a:p>
      </dgm:t>
    </dgm:pt>
    <dgm:pt modelId="{47502CB2-BD83-4FD3-B065-A9256DD46AF7}" type="sibTrans" cxnId="{8CE95F4E-B7F0-4504-B69B-1E7ADFD71EC1}">
      <dgm:prSet/>
      <dgm:spPr/>
      <dgm:t>
        <a:bodyPr/>
        <a:lstStyle/>
        <a:p>
          <a:endParaRPr lang="en-US" sz="900" b="1">
            <a:latin typeface="Arial" panose="020B0604020202020204" pitchFamily="34" charset="0"/>
            <a:cs typeface="Arial" panose="020B0604020202020204" pitchFamily="34" charset="0"/>
          </a:endParaRPr>
        </a:p>
      </dgm:t>
    </dgm:pt>
    <dgm:pt modelId="{BDC9DA58-A01D-4E21-8CD9-1C927F80AA7D}">
      <dgm:prSet custT="1"/>
      <dgm:spPr/>
      <dgm:t>
        <a:bodyPr/>
        <a:lstStyle/>
        <a:p>
          <a:r>
            <a:rPr lang="en-US" sz="900" b="1" dirty="0">
              <a:latin typeface="Arial" panose="020B0604020202020204" pitchFamily="34" charset="0"/>
              <a:cs typeface="Arial" panose="020B0604020202020204" pitchFamily="34" charset="0"/>
            </a:rPr>
            <a:t>Roof/Asset</a:t>
          </a:r>
        </a:p>
      </dgm:t>
    </dgm:pt>
    <dgm:pt modelId="{8CABDF60-4956-4A32-889A-55749D5AD816}" type="parTrans" cxnId="{6C76A0DC-740F-4F66-8889-C3490EEBF63C}">
      <dgm:prSet custT="1"/>
      <dgm:spPr/>
      <dgm:t>
        <a:bodyPr/>
        <a:lstStyle/>
        <a:p>
          <a:endParaRPr lang="en-US" sz="900" b="1">
            <a:latin typeface="Arial" panose="020B0604020202020204" pitchFamily="34" charset="0"/>
            <a:cs typeface="Arial" panose="020B0604020202020204" pitchFamily="34" charset="0"/>
          </a:endParaRPr>
        </a:p>
      </dgm:t>
    </dgm:pt>
    <dgm:pt modelId="{8A8BDD54-A0BB-47DA-B1EE-CC2DBD2B9843}" type="sibTrans" cxnId="{6C76A0DC-740F-4F66-8889-C3490EEBF63C}">
      <dgm:prSet/>
      <dgm:spPr/>
      <dgm:t>
        <a:bodyPr/>
        <a:lstStyle/>
        <a:p>
          <a:endParaRPr lang="en-US" sz="900" b="1">
            <a:latin typeface="Arial" panose="020B0604020202020204" pitchFamily="34" charset="0"/>
            <a:cs typeface="Arial" panose="020B0604020202020204" pitchFamily="34" charset="0"/>
          </a:endParaRPr>
        </a:p>
      </dgm:t>
    </dgm:pt>
    <dgm:pt modelId="{AA24F517-72C2-4024-A269-0A83540BE27D}">
      <dgm:prSet custT="1"/>
      <dgm:spPr/>
      <dgm:t>
        <a:bodyPr/>
        <a:lstStyle/>
        <a:p>
          <a:r>
            <a:rPr lang="en-US" sz="900" b="1" dirty="0">
              <a:latin typeface="Arial" panose="020B0604020202020204" pitchFamily="34" charset="0"/>
              <a:cs typeface="Arial" panose="020B0604020202020204" pitchFamily="34" charset="0"/>
            </a:rPr>
            <a:t>Dry spells</a:t>
          </a:r>
        </a:p>
      </dgm:t>
    </dgm:pt>
    <dgm:pt modelId="{CC357F68-F158-44B4-B7B5-F60CAF56FCCE}" type="parTrans" cxnId="{A796CE10-8E50-41F0-A7A5-CDA5E8F12727}">
      <dgm:prSet custT="1"/>
      <dgm:spPr/>
      <dgm:t>
        <a:bodyPr/>
        <a:lstStyle/>
        <a:p>
          <a:endParaRPr lang="en-US" sz="900" b="1">
            <a:latin typeface="Arial" panose="020B0604020202020204" pitchFamily="34" charset="0"/>
            <a:cs typeface="Arial" panose="020B0604020202020204" pitchFamily="34" charset="0"/>
          </a:endParaRPr>
        </a:p>
      </dgm:t>
    </dgm:pt>
    <dgm:pt modelId="{D2D1045B-2E65-42D8-8A11-A95AF052B36F}" type="sibTrans" cxnId="{A796CE10-8E50-41F0-A7A5-CDA5E8F12727}">
      <dgm:prSet/>
      <dgm:spPr/>
      <dgm:t>
        <a:bodyPr/>
        <a:lstStyle/>
        <a:p>
          <a:endParaRPr lang="en-US" sz="900" b="1">
            <a:latin typeface="Arial" panose="020B0604020202020204" pitchFamily="34" charset="0"/>
            <a:cs typeface="Arial" panose="020B0604020202020204" pitchFamily="34" charset="0"/>
          </a:endParaRPr>
        </a:p>
      </dgm:t>
    </dgm:pt>
    <dgm:pt modelId="{7FF8362F-386D-4622-AA29-150F611E6B19}">
      <dgm:prSet custT="1"/>
      <dgm:spPr/>
      <dgm:t>
        <a:bodyPr/>
        <a:lstStyle/>
        <a:p>
          <a:r>
            <a:rPr lang="en-US" sz="900" b="1" dirty="0">
              <a:latin typeface="Arial" panose="020B0604020202020204" pitchFamily="34" charset="0"/>
              <a:cs typeface="Arial" panose="020B0604020202020204" pitchFamily="34" charset="0"/>
            </a:rPr>
            <a:t>Maize price</a:t>
          </a:r>
        </a:p>
      </dgm:t>
    </dgm:pt>
    <dgm:pt modelId="{9290F888-7932-4A02-A03F-C2DB9741D09C}" type="parTrans" cxnId="{F8D7C024-EB87-47AF-AA8F-2920E7D2ADB6}">
      <dgm:prSet custT="1"/>
      <dgm:spPr/>
      <dgm:t>
        <a:bodyPr/>
        <a:lstStyle/>
        <a:p>
          <a:endParaRPr lang="en-US" sz="900" b="1">
            <a:latin typeface="Arial" panose="020B0604020202020204" pitchFamily="34" charset="0"/>
            <a:cs typeface="Arial" panose="020B0604020202020204" pitchFamily="34" charset="0"/>
          </a:endParaRPr>
        </a:p>
      </dgm:t>
    </dgm:pt>
    <dgm:pt modelId="{CA990610-C4BC-4261-81E7-DB085E9EAD85}" type="sibTrans" cxnId="{F8D7C024-EB87-47AF-AA8F-2920E7D2ADB6}">
      <dgm:prSet/>
      <dgm:spPr/>
      <dgm:t>
        <a:bodyPr/>
        <a:lstStyle/>
        <a:p>
          <a:endParaRPr lang="en-US" sz="900" b="1">
            <a:latin typeface="Arial" panose="020B0604020202020204" pitchFamily="34" charset="0"/>
            <a:cs typeface="Arial" panose="020B0604020202020204" pitchFamily="34" charset="0"/>
          </a:endParaRPr>
        </a:p>
      </dgm:t>
    </dgm:pt>
    <dgm:pt modelId="{1CE5302B-F3BA-46FD-AE10-BD23961538F1}">
      <dgm:prSet custT="1"/>
      <dgm:spPr/>
      <dgm:t>
        <a:bodyPr/>
        <a:lstStyle/>
        <a:p>
          <a:r>
            <a:rPr lang="en-US" sz="900" b="1" dirty="0">
              <a:latin typeface="Arial" panose="020B0604020202020204" pitchFamily="34" charset="0"/>
              <a:cs typeface="Arial" panose="020B0604020202020204" pitchFamily="34" charset="0"/>
            </a:rPr>
            <a:t>Labels</a:t>
          </a:r>
        </a:p>
      </dgm:t>
    </dgm:pt>
    <dgm:pt modelId="{E1AF775B-62B5-44CE-A2B3-7F9E1B9E0186}" type="parTrans" cxnId="{ACF1D606-2903-4DED-9114-62E23DBC8281}">
      <dgm:prSet custT="1"/>
      <dgm:spPr/>
      <dgm:t>
        <a:bodyPr/>
        <a:lstStyle/>
        <a:p>
          <a:endParaRPr lang="en-US" sz="900" b="1">
            <a:latin typeface="Arial" panose="020B0604020202020204" pitchFamily="34" charset="0"/>
            <a:cs typeface="Arial" panose="020B0604020202020204" pitchFamily="34" charset="0"/>
          </a:endParaRPr>
        </a:p>
      </dgm:t>
    </dgm:pt>
    <dgm:pt modelId="{C4F76353-4E0E-46BA-BCF8-54EE2E9B5349}" type="sibTrans" cxnId="{ACF1D606-2903-4DED-9114-62E23DBC8281}">
      <dgm:prSet/>
      <dgm:spPr/>
      <dgm:t>
        <a:bodyPr/>
        <a:lstStyle/>
        <a:p>
          <a:endParaRPr lang="en-US" sz="900" b="1">
            <a:latin typeface="Arial" panose="020B0604020202020204" pitchFamily="34" charset="0"/>
            <a:cs typeface="Arial" panose="020B0604020202020204" pitchFamily="34" charset="0"/>
          </a:endParaRPr>
        </a:p>
      </dgm:t>
    </dgm:pt>
    <dgm:pt modelId="{689A739F-BA6F-446D-8423-934A79508002}">
      <dgm:prSet custT="1"/>
      <dgm:spPr/>
      <dgm:t>
        <a:bodyPr/>
        <a:lstStyle/>
        <a:p>
          <a:r>
            <a:rPr lang="en-US" sz="900" b="1" dirty="0" err="1">
              <a:latin typeface="Arial" panose="020B0604020202020204" pitchFamily="34" charset="0"/>
              <a:cs typeface="Arial" panose="020B0604020202020204" pitchFamily="34" charset="0"/>
            </a:rPr>
            <a:t>Dist</a:t>
          </a:r>
          <a:r>
            <a:rPr lang="en-US" sz="900" b="1" dirty="0">
              <a:latin typeface="Arial" panose="020B0604020202020204" pitchFamily="34" charset="0"/>
              <a:cs typeface="Arial" panose="020B0604020202020204" pitchFamily="34" charset="0"/>
            </a:rPr>
            <a:t>/Soil</a:t>
          </a:r>
        </a:p>
      </dgm:t>
    </dgm:pt>
    <dgm:pt modelId="{7E6502C1-8E1E-4A2C-97A9-BF2DA97DB1E0}" type="parTrans" cxnId="{968EC8DB-2726-4728-B663-6913794A5198}">
      <dgm:prSet custT="1"/>
      <dgm:spPr/>
      <dgm:t>
        <a:bodyPr/>
        <a:lstStyle/>
        <a:p>
          <a:endParaRPr lang="en-US" sz="900" b="1">
            <a:latin typeface="Arial" panose="020B0604020202020204" pitchFamily="34" charset="0"/>
            <a:cs typeface="Arial" panose="020B0604020202020204" pitchFamily="34" charset="0"/>
          </a:endParaRPr>
        </a:p>
      </dgm:t>
    </dgm:pt>
    <dgm:pt modelId="{69B40A53-ABB0-4FE7-9652-0D5A308FC72E}" type="sibTrans" cxnId="{968EC8DB-2726-4728-B663-6913794A5198}">
      <dgm:prSet/>
      <dgm:spPr/>
      <dgm:t>
        <a:bodyPr/>
        <a:lstStyle/>
        <a:p>
          <a:endParaRPr lang="en-US" sz="900" b="1">
            <a:latin typeface="Arial" panose="020B0604020202020204" pitchFamily="34" charset="0"/>
            <a:cs typeface="Arial" panose="020B0604020202020204" pitchFamily="34" charset="0"/>
          </a:endParaRPr>
        </a:p>
      </dgm:t>
    </dgm:pt>
    <dgm:pt modelId="{977156A2-11A7-4F3A-85F9-4D9D1ACE22FC}">
      <dgm:prSet custT="1"/>
      <dgm:spPr/>
      <dgm:t>
        <a:bodyPr/>
        <a:lstStyle/>
        <a:p>
          <a:r>
            <a:rPr lang="en-US" sz="900" b="1" dirty="0">
              <a:latin typeface="Arial" panose="020B0604020202020204" pitchFamily="34" charset="0"/>
              <a:cs typeface="Arial" panose="020B0604020202020204" pitchFamily="34" charset="0"/>
            </a:rPr>
            <a:t>Data Split</a:t>
          </a:r>
        </a:p>
      </dgm:t>
    </dgm:pt>
    <dgm:pt modelId="{3FB8DC73-8562-4E68-AC97-C1DD53C483FF}" type="parTrans" cxnId="{803DB164-5167-404C-A1C5-C8A410157D0E}">
      <dgm:prSet custT="1"/>
      <dgm:spPr/>
      <dgm:t>
        <a:bodyPr/>
        <a:lstStyle/>
        <a:p>
          <a:endParaRPr lang="en-US" sz="900" b="1">
            <a:latin typeface="Arial" panose="020B0604020202020204" pitchFamily="34" charset="0"/>
            <a:cs typeface="Arial" panose="020B0604020202020204" pitchFamily="34" charset="0"/>
          </a:endParaRPr>
        </a:p>
      </dgm:t>
    </dgm:pt>
    <dgm:pt modelId="{86733CD4-DD0A-4238-B387-FAEA22A20DD0}" type="sibTrans" cxnId="{803DB164-5167-404C-A1C5-C8A410157D0E}">
      <dgm:prSet/>
      <dgm:spPr/>
      <dgm:t>
        <a:bodyPr/>
        <a:lstStyle/>
        <a:p>
          <a:endParaRPr lang="en-US" sz="900" b="1">
            <a:latin typeface="Arial" panose="020B0604020202020204" pitchFamily="34" charset="0"/>
            <a:cs typeface="Arial" panose="020B0604020202020204" pitchFamily="34" charset="0"/>
          </a:endParaRPr>
        </a:p>
      </dgm:t>
    </dgm:pt>
    <dgm:pt modelId="{0569C88A-1E46-41B6-B6C9-07627BF257D5}">
      <dgm:prSet custT="1"/>
      <dgm:spPr/>
      <dgm:t>
        <a:bodyPr/>
        <a:lstStyle/>
        <a:p>
          <a:r>
            <a:rPr lang="en-US" sz="900" b="1" dirty="0">
              <a:latin typeface="Arial" panose="020B0604020202020204" pitchFamily="34" charset="0"/>
              <a:cs typeface="Arial" panose="020B0604020202020204" pitchFamily="34" charset="0"/>
            </a:rPr>
            <a:t>Categorical</a:t>
          </a:r>
        </a:p>
      </dgm:t>
    </dgm:pt>
    <dgm:pt modelId="{ABB9F91E-238C-4FEC-B76E-62CB579AC6B9}" type="parTrans" cxnId="{0AE00C07-42E6-4EAA-9A98-5C16B1B0E7B3}">
      <dgm:prSet custT="1"/>
      <dgm:spPr/>
      <dgm:t>
        <a:bodyPr/>
        <a:lstStyle/>
        <a:p>
          <a:endParaRPr lang="en-US" sz="900" b="1">
            <a:latin typeface="Arial" panose="020B0604020202020204" pitchFamily="34" charset="0"/>
            <a:cs typeface="Arial" panose="020B0604020202020204" pitchFamily="34" charset="0"/>
          </a:endParaRPr>
        </a:p>
      </dgm:t>
    </dgm:pt>
    <dgm:pt modelId="{A6275DCF-D21E-44F8-B06C-8003AC0A2768}" type="sibTrans" cxnId="{0AE00C07-42E6-4EAA-9A98-5C16B1B0E7B3}">
      <dgm:prSet/>
      <dgm:spPr/>
      <dgm:t>
        <a:bodyPr/>
        <a:lstStyle/>
        <a:p>
          <a:endParaRPr lang="en-US" sz="900" b="1">
            <a:latin typeface="Arial" panose="020B0604020202020204" pitchFamily="34" charset="0"/>
            <a:cs typeface="Arial" panose="020B0604020202020204" pitchFamily="34" charset="0"/>
          </a:endParaRPr>
        </a:p>
      </dgm:t>
    </dgm:pt>
    <dgm:pt modelId="{D465E006-2EB0-4485-AB53-F34C1D23E957}">
      <dgm:prSet custT="1"/>
      <dgm:spPr/>
      <dgm:t>
        <a:bodyPr/>
        <a:lstStyle/>
        <a:p>
          <a:r>
            <a:rPr lang="en-US" sz="900" b="1" dirty="0">
              <a:latin typeface="Arial" panose="020B0604020202020204" pitchFamily="34" charset="0"/>
              <a:cs typeface="Arial" panose="020B0604020202020204" pitchFamily="34" charset="0"/>
            </a:rPr>
            <a:t>Data Seg.</a:t>
          </a:r>
        </a:p>
      </dgm:t>
    </dgm:pt>
    <dgm:pt modelId="{75B854B2-383D-4BA6-82EA-EF526AA3D983}" type="parTrans" cxnId="{E85E114C-5279-46C5-8705-B0C7F984C1BF}">
      <dgm:prSet custT="1"/>
      <dgm:spPr/>
      <dgm:t>
        <a:bodyPr/>
        <a:lstStyle/>
        <a:p>
          <a:endParaRPr lang="en-US" sz="900" b="1">
            <a:latin typeface="Arial" panose="020B0604020202020204" pitchFamily="34" charset="0"/>
            <a:cs typeface="Arial" panose="020B0604020202020204" pitchFamily="34" charset="0"/>
          </a:endParaRPr>
        </a:p>
      </dgm:t>
    </dgm:pt>
    <dgm:pt modelId="{A7E42B54-91CB-44F1-80E9-3895D536FBD5}" type="sibTrans" cxnId="{E85E114C-5279-46C5-8705-B0C7F984C1BF}">
      <dgm:prSet/>
      <dgm:spPr/>
      <dgm:t>
        <a:bodyPr/>
        <a:lstStyle/>
        <a:p>
          <a:endParaRPr lang="en-US" sz="900" b="1">
            <a:latin typeface="Arial" panose="020B0604020202020204" pitchFamily="34" charset="0"/>
            <a:cs typeface="Arial" panose="020B0604020202020204" pitchFamily="34" charset="0"/>
          </a:endParaRPr>
        </a:p>
      </dgm:t>
    </dgm:pt>
    <dgm:pt modelId="{49D16424-AB74-426C-B78B-09E3241099D1}">
      <dgm:prSet custT="1"/>
      <dgm:spPr/>
      <dgm:t>
        <a:bodyPr/>
        <a:lstStyle/>
        <a:p>
          <a:r>
            <a:rPr lang="en-US" sz="900" b="1" dirty="0">
              <a:latin typeface="Arial" panose="020B0604020202020204" pitchFamily="34" charset="0"/>
              <a:cs typeface="Arial" panose="020B0604020202020204" pitchFamily="34" charset="0"/>
            </a:rPr>
            <a:t>year</a:t>
          </a:r>
        </a:p>
      </dgm:t>
    </dgm:pt>
    <dgm:pt modelId="{633513D3-B1C9-434E-A7AB-738BDD77B21B}" type="parTrans" cxnId="{68C58FEC-0ADA-49EC-8D15-B3A38DBC0031}">
      <dgm:prSet custT="1"/>
      <dgm:spPr/>
      <dgm:t>
        <a:bodyPr/>
        <a:lstStyle/>
        <a:p>
          <a:endParaRPr lang="en-US" sz="900" b="1">
            <a:latin typeface="Arial" panose="020B0604020202020204" pitchFamily="34" charset="0"/>
            <a:cs typeface="Arial" panose="020B0604020202020204" pitchFamily="34" charset="0"/>
          </a:endParaRPr>
        </a:p>
      </dgm:t>
    </dgm:pt>
    <dgm:pt modelId="{BD94593E-F8F8-480F-9744-BF2E6F318C3C}" type="sibTrans" cxnId="{68C58FEC-0ADA-49EC-8D15-B3A38DBC0031}">
      <dgm:prSet/>
      <dgm:spPr/>
      <dgm:t>
        <a:bodyPr/>
        <a:lstStyle/>
        <a:p>
          <a:endParaRPr lang="en-US" sz="900" b="1">
            <a:latin typeface="Arial" panose="020B0604020202020204" pitchFamily="34" charset="0"/>
            <a:cs typeface="Arial" panose="020B0604020202020204" pitchFamily="34" charset="0"/>
          </a:endParaRPr>
        </a:p>
      </dgm:t>
    </dgm:pt>
    <dgm:pt modelId="{0C21D280-343B-4355-8830-C470629355A3}">
      <dgm:prSet custT="1"/>
      <dgm:spPr/>
      <dgm:t>
        <a:bodyPr/>
        <a:lstStyle/>
        <a:p>
          <a:r>
            <a:rPr lang="en-US" sz="900" b="1" dirty="0">
              <a:latin typeface="Arial" panose="020B0604020202020204" pitchFamily="34" charset="0"/>
              <a:cs typeface="Arial" panose="020B0604020202020204" pitchFamily="34" charset="0"/>
            </a:rPr>
            <a:t>Binary</a:t>
          </a:r>
        </a:p>
      </dgm:t>
    </dgm:pt>
    <dgm:pt modelId="{679552E3-9B63-44A4-AD55-3E69A43A07A1}" type="parTrans" cxnId="{6D0A2C6B-47B1-4BF7-B315-5F53CB263B7E}">
      <dgm:prSet custT="1"/>
      <dgm:spPr/>
      <dgm:t>
        <a:bodyPr/>
        <a:lstStyle/>
        <a:p>
          <a:endParaRPr lang="en-US" sz="900" b="1">
            <a:latin typeface="Arial" panose="020B0604020202020204" pitchFamily="34" charset="0"/>
            <a:cs typeface="Arial" panose="020B0604020202020204" pitchFamily="34" charset="0"/>
          </a:endParaRPr>
        </a:p>
      </dgm:t>
    </dgm:pt>
    <dgm:pt modelId="{CA4E69C7-F0D8-4FE6-8F10-5590CFD68498}" type="sibTrans" cxnId="{6D0A2C6B-47B1-4BF7-B315-5F53CB263B7E}">
      <dgm:prSet/>
      <dgm:spPr/>
      <dgm:t>
        <a:bodyPr/>
        <a:lstStyle/>
        <a:p>
          <a:endParaRPr lang="en-US" sz="900" b="1">
            <a:latin typeface="Arial" panose="020B0604020202020204" pitchFamily="34" charset="0"/>
            <a:cs typeface="Arial" panose="020B0604020202020204" pitchFamily="34" charset="0"/>
          </a:endParaRPr>
        </a:p>
      </dgm:t>
    </dgm:pt>
    <dgm:pt modelId="{1AAA13C6-DF7B-47C4-A124-FAF0EA0FA330}">
      <dgm:prSet custT="1"/>
      <dgm:spPr/>
      <dgm:t>
        <a:bodyPr/>
        <a:lstStyle/>
        <a:p>
          <a:r>
            <a:rPr lang="en-US" sz="900" b="1" dirty="0">
              <a:latin typeface="Arial" panose="020B0604020202020204" pitchFamily="34" charset="0"/>
              <a:cs typeface="Arial" panose="020B0604020202020204" pitchFamily="34" charset="0"/>
            </a:rPr>
            <a:t>ROC</a:t>
          </a:r>
        </a:p>
      </dgm:t>
    </dgm:pt>
    <dgm:pt modelId="{17D0F3E6-66FD-4C2B-8DBC-1B89BECBDFDA}" type="parTrans" cxnId="{63A031BE-CB91-48B1-885F-3D868A8430B6}">
      <dgm:prSet custT="1"/>
      <dgm:spPr/>
      <dgm:t>
        <a:bodyPr/>
        <a:lstStyle/>
        <a:p>
          <a:endParaRPr lang="en-US" sz="900" b="1">
            <a:latin typeface="Arial" panose="020B0604020202020204" pitchFamily="34" charset="0"/>
            <a:cs typeface="Arial" panose="020B0604020202020204" pitchFamily="34" charset="0"/>
          </a:endParaRPr>
        </a:p>
      </dgm:t>
    </dgm:pt>
    <dgm:pt modelId="{0301C76D-BCFB-4B02-AD4D-CCFE8CEAB2C7}" type="sibTrans" cxnId="{63A031BE-CB91-48B1-885F-3D868A8430B6}">
      <dgm:prSet/>
      <dgm:spPr/>
      <dgm:t>
        <a:bodyPr/>
        <a:lstStyle/>
        <a:p>
          <a:endParaRPr lang="en-US" sz="900" b="1">
            <a:latin typeface="Arial" panose="020B0604020202020204" pitchFamily="34" charset="0"/>
            <a:cs typeface="Arial" panose="020B0604020202020204" pitchFamily="34" charset="0"/>
          </a:endParaRPr>
        </a:p>
      </dgm:t>
    </dgm:pt>
    <dgm:pt modelId="{348A3A36-C656-48B2-B20D-C1E9EBF41E93}">
      <dgm:prSet custT="1"/>
      <dgm:spPr/>
      <dgm:t>
        <a:bodyPr/>
        <a:lstStyle/>
        <a:p>
          <a:r>
            <a:rPr lang="en-US" sz="900" b="1" dirty="0">
              <a:latin typeface="Arial" panose="020B0604020202020204" pitchFamily="34" charset="0"/>
              <a:cs typeface="Arial" panose="020B0604020202020204" pitchFamily="34" charset="0"/>
            </a:rPr>
            <a:t>FEWs</a:t>
          </a:r>
        </a:p>
      </dgm:t>
    </dgm:pt>
    <dgm:pt modelId="{CC761638-5C84-417A-9529-9F4EED2C088F}" type="parTrans" cxnId="{AFD5FC3F-09DF-48CA-85C8-28D55FA14463}">
      <dgm:prSet custT="1"/>
      <dgm:spPr/>
      <dgm:t>
        <a:bodyPr/>
        <a:lstStyle/>
        <a:p>
          <a:endParaRPr lang="en-US" sz="900" b="1">
            <a:latin typeface="Arial" panose="020B0604020202020204" pitchFamily="34" charset="0"/>
            <a:cs typeface="Arial" panose="020B0604020202020204" pitchFamily="34" charset="0"/>
          </a:endParaRPr>
        </a:p>
      </dgm:t>
    </dgm:pt>
    <dgm:pt modelId="{3CC6B327-F8BA-4B68-95CD-94E3218D598E}" type="sibTrans" cxnId="{AFD5FC3F-09DF-48CA-85C8-28D55FA14463}">
      <dgm:prSet/>
      <dgm:spPr/>
      <dgm:t>
        <a:bodyPr/>
        <a:lstStyle/>
        <a:p>
          <a:endParaRPr lang="en-US" sz="900" b="1">
            <a:latin typeface="Arial" panose="020B0604020202020204" pitchFamily="34" charset="0"/>
            <a:cs typeface="Arial" panose="020B0604020202020204" pitchFamily="34" charset="0"/>
          </a:endParaRPr>
        </a:p>
      </dgm:t>
    </dgm:pt>
    <dgm:pt modelId="{B03846A9-0EFC-47A5-8317-B608EF9A634C}">
      <dgm:prSet custT="1"/>
      <dgm:spPr/>
      <dgm:t>
        <a:bodyPr/>
        <a:lstStyle/>
        <a:p>
          <a:r>
            <a:rPr lang="en-US" sz="900" b="1" dirty="0">
              <a:latin typeface="Arial" panose="020B0604020202020204" pitchFamily="34" charset="0"/>
              <a:cs typeface="Arial" panose="020B0604020202020204" pitchFamily="34" charset="0"/>
            </a:rPr>
            <a:t>Recall/F-1</a:t>
          </a:r>
        </a:p>
      </dgm:t>
    </dgm:pt>
    <dgm:pt modelId="{0A987505-7FE3-44E1-8B74-9030ADE163A1}" type="parTrans" cxnId="{40B32F8D-780B-4511-A743-548E862C72AC}">
      <dgm:prSet custT="1"/>
      <dgm:spPr/>
      <dgm:t>
        <a:bodyPr/>
        <a:lstStyle/>
        <a:p>
          <a:endParaRPr lang="en-US" sz="900" b="1">
            <a:latin typeface="Arial" panose="020B0604020202020204" pitchFamily="34" charset="0"/>
            <a:cs typeface="Arial" panose="020B0604020202020204" pitchFamily="34" charset="0"/>
          </a:endParaRPr>
        </a:p>
      </dgm:t>
    </dgm:pt>
    <dgm:pt modelId="{DEC49279-8321-4BDF-917D-5CD093596E11}" type="sibTrans" cxnId="{40B32F8D-780B-4511-A743-548E862C72AC}">
      <dgm:prSet/>
      <dgm:spPr/>
      <dgm:t>
        <a:bodyPr/>
        <a:lstStyle/>
        <a:p>
          <a:endParaRPr lang="en-US" sz="900" b="1">
            <a:latin typeface="Arial" panose="020B0604020202020204" pitchFamily="34" charset="0"/>
            <a:cs typeface="Arial" panose="020B0604020202020204" pitchFamily="34" charset="0"/>
          </a:endParaRPr>
        </a:p>
      </dgm:t>
    </dgm:pt>
    <dgm:pt modelId="{BA7AEE15-3F92-4426-AA71-B3F14A717866}">
      <dgm:prSet custT="1"/>
      <dgm:spPr/>
      <dgm:t>
        <a:bodyPr/>
        <a:lstStyle/>
        <a:p>
          <a:r>
            <a:rPr lang="en-US" sz="900" b="1" dirty="0">
              <a:latin typeface="Arial" panose="020B0604020202020204" pitchFamily="34" charset="0"/>
              <a:cs typeface="Arial" panose="020B0604020202020204" pitchFamily="34" charset="0"/>
            </a:rPr>
            <a:t>Data Sampling</a:t>
          </a:r>
        </a:p>
      </dgm:t>
    </dgm:pt>
    <dgm:pt modelId="{8B967C99-1565-421C-AA7C-9B20780C894E}" type="parTrans" cxnId="{DC191283-7235-4143-A8D3-0B2C7A6084EB}">
      <dgm:prSet custT="1"/>
      <dgm:spPr/>
      <dgm:t>
        <a:bodyPr/>
        <a:lstStyle/>
        <a:p>
          <a:endParaRPr lang="en-US" sz="900" b="1">
            <a:latin typeface="Arial" panose="020B0604020202020204" pitchFamily="34" charset="0"/>
            <a:cs typeface="Arial" panose="020B0604020202020204" pitchFamily="34" charset="0"/>
          </a:endParaRPr>
        </a:p>
      </dgm:t>
    </dgm:pt>
    <dgm:pt modelId="{F804229F-FBB8-48A2-A98F-9155BCFEF35B}" type="sibTrans" cxnId="{DC191283-7235-4143-A8D3-0B2C7A6084EB}">
      <dgm:prSet/>
      <dgm:spPr/>
      <dgm:t>
        <a:bodyPr/>
        <a:lstStyle/>
        <a:p>
          <a:endParaRPr lang="en-US" sz="900" b="1">
            <a:latin typeface="Arial" panose="020B0604020202020204" pitchFamily="34" charset="0"/>
            <a:cs typeface="Arial" panose="020B0604020202020204" pitchFamily="34" charset="0"/>
          </a:endParaRPr>
        </a:p>
      </dgm:t>
    </dgm:pt>
    <dgm:pt modelId="{26F34CD5-4078-4E48-8465-92E5BA582623}">
      <dgm:prSet custT="1"/>
      <dgm:spPr/>
      <dgm:t>
        <a:bodyPr/>
        <a:lstStyle/>
        <a:p>
          <a:r>
            <a:rPr lang="en-US" sz="900" b="1" dirty="0">
              <a:latin typeface="Arial" panose="020B0604020202020204" pitchFamily="34" charset="0"/>
              <a:cs typeface="Arial" panose="020B0604020202020204" pitchFamily="34" charset="0"/>
            </a:rPr>
            <a:t>ML</a:t>
          </a:r>
        </a:p>
      </dgm:t>
    </dgm:pt>
    <dgm:pt modelId="{7E90B400-8C58-4C5F-AABE-DBC9FAD21EAB}" type="parTrans" cxnId="{8DBA7518-1F9F-4640-93E5-7B5927AA05BF}">
      <dgm:prSet custT="1"/>
      <dgm:spPr/>
      <dgm:t>
        <a:bodyPr/>
        <a:lstStyle/>
        <a:p>
          <a:endParaRPr lang="en-US" sz="900" b="1">
            <a:latin typeface="Arial" panose="020B0604020202020204" pitchFamily="34" charset="0"/>
            <a:cs typeface="Arial" panose="020B0604020202020204" pitchFamily="34" charset="0"/>
          </a:endParaRPr>
        </a:p>
      </dgm:t>
    </dgm:pt>
    <dgm:pt modelId="{5DE0DDDA-9EA8-4B16-8F9D-79DFA441F0A3}" type="sibTrans" cxnId="{8DBA7518-1F9F-4640-93E5-7B5927AA05BF}">
      <dgm:prSet/>
      <dgm:spPr/>
      <dgm:t>
        <a:bodyPr/>
        <a:lstStyle/>
        <a:p>
          <a:endParaRPr lang="en-US" sz="900" b="1">
            <a:latin typeface="Arial" panose="020B0604020202020204" pitchFamily="34" charset="0"/>
            <a:cs typeface="Arial" panose="020B0604020202020204" pitchFamily="34" charset="0"/>
          </a:endParaRPr>
        </a:p>
      </dgm:t>
    </dgm:pt>
    <dgm:pt modelId="{28696B01-F697-4F51-8AEE-187EA5462C8D}">
      <dgm:prSet custT="1"/>
      <dgm:spPr/>
      <dgm:t>
        <a:bodyPr/>
        <a:lstStyle/>
        <a:p>
          <a:r>
            <a:rPr lang="en-US" sz="900" b="1" dirty="0">
              <a:latin typeface="Arial" panose="020B0604020202020204" pitchFamily="34" charset="0"/>
              <a:cs typeface="Arial" panose="020B0604020202020204" pitchFamily="34" charset="0"/>
            </a:rPr>
            <a:t>Error analysis</a:t>
          </a:r>
        </a:p>
      </dgm:t>
    </dgm:pt>
    <dgm:pt modelId="{2D00769D-A3B1-4C62-A19A-35579A0DA5BB}" type="parTrans" cxnId="{EFB2F317-61F7-4813-963A-3463A4A18282}">
      <dgm:prSet custT="1"/>
      <dgm:spPr/>
      <dgm:t>
        <a:bodyPr/>
        <a:lstStyle/>
        <a:p>
          <a:endParaRPr lang="en-US" sz="900" b="1">
            <a:latin typeface="Arial" panose="020B0604020202020204" pitchFamily="34" charset="0"/>
            <a:cs typeface="Arial" panose="020B0604020202020204" pitchFamily="34" charset="0"/>
          </a:endParaRPr>
        </a:p>
      </dgm:t>
    </dgm:pt>
    <dgm:pt modelId="{6A5181C3-3621-4340-B61F-E6EC5B8D27F8}" type="sibTrans" cxnId="{EFB2F317-61F7-4813-963A-3463A4A18282}">
      <dgm:prSet/>
      <dgm:spPr/>
      <dgm:t>
        <a:bodyPr/>
        <a:lstStyle/>
        <a:p>
          <a:endParaRPr lang="en-US" sz="900" b="1">
            <a:latin typeface="Arial" panose="020B0604020202020204" pitchFamily="34" charset="0"/>
            <a:cs typeface="Arial" panose="020B0604020202020204" pitchFamily="34" charset="0"/>
          </a:endParaRPr>
        </a:p>
      </dgm:t>
    </dgm:pt>
    <dgm:pt modelId="{69FD8266-248C-478E-A5AC-862944496847}">
      <dgm:prSet custT="1"/>
      <dgm:spPr/>
      <dgm:t>
        <a:bodyPr/>
        <a:lstStyle/>
        <a:p>
          <a:r>
            <a:rPr lang="en-US" sz="900" b="1" dirty="0">
              <a:latin typeface="Arial" panose="020B0604020202020204" pitchFamily="34" charset="0"/>
              <a:cs typeface="Arial" panose="020B0604020202020204" pitchFamily="34" charset="0"/>
            </a:rPr>
            <a:t>Importance</a:t>
          </a:r>
        </a:p>
      </dgm:t>
    </dgm:pt>
    <dgm:pt modelId="{255131C8-4340-4004-90E4-B6684DDC0654}" type="parTrans" cxnId="{6FD4ECEB-5EC1-4FFA-AB2A-FF7C6829B8DF}">
      <dgm:prSet custT="1"/>
      <dgm:spPr/>
      <dgm:t>
        <a:bodyPr/>
        <a:lstStyle/>
        <a:p>
          <a:endParaRPr lang="en-US" sz="900" b="1">
            <a:latin typeface="Arial" panose="020B0604020202020204" pitchFamily="34" charset="0"/>
            <a:cs typeface="Arial" panose="020B0604020202020204" pitchFamily="34" charset="0"/>
          </a:endParaRPr>
        </a:p>
      </dgm:t>
    </dgm:pt>
    <dgm:pt modelId="{2F83212D-D89D-4029-835A-920F80F9F33B}" type="sibTrans" cxnId="{6FD4ECEB-5EC1-4FFA-AB2A-FF7C6829B8DF}">
      <dgm:prSet/>
      <dgm:spPr/>
      <dgm:t>
        <a:bodyPr/>
        <a:lstStyle/>
        <a:p>
          <a:endParaRPr lang="en-US" sz="900" b="1">
            <a:latin typeface="Arial" panose="020B0604020202020204" pitchFamily="34" charset="0"/>
            <a:cs typeface="Arial" panose="020B0604020202020204" pitchFamily="34" charset="0"/>
          </a:endParaRPr>
        </a:p>
      </dgm:t>
    </dgm:pt>
    <dgm:pt modelId="{8EC0B068-670D-4ED7-A8B6-9C7B4AB4E77F}">
      <dgm:prSet custT="1"/>
      <dgm:spPr/>
      <dgm:t>
        <a:bodyPr/>
        <a:lstStyle/>
        <a:p>
          <a:r>
            <a:rPr lang="en-US" sz="900" b="1" dirty="0">
              <a:latin typeface="Arial" panose="020B0604020202020204" pitchFamily="34" charset="0"/>
              <a:cs typeface="Arial" panose="020B0604020202020204" pitchFamily="34" charset="0"/>
            </a:rPr>
            <a:t>Deploy</a:t>
          </a:r>
        </a:p>
      </dgm:t>
    </dgm:pt>
    <dgm:pt modelId="{BA279F35-EF1C-477B-9C89-443270B72655}" type="parTrans" cxnId="{51A74437-9EF1-414E-8286-E2396FCA0DD1}">
      <dgm:prSet custT="1"/>
      <dgm:spPr/>
      <dgm:t>
        <a:bodyPr/>
        <a:lstStyle/>
        <a:p>
          <a:endParaRPr lang="en-US" sz="900" b="1">
            <a:latin typeface="Arial" panose="020B0604020202020204" pitchFamily="34" charset="0"/>
            <a:cs typeface="Arial" panose="020B0604020202020204" pitchFamily="34" charset="0"/>
          </a:endParaRPr>
        </a:p>
      </dgm:t>
    </dgm:pt>
    <dgm:pt modelId="{B8B9E557-4249-44F0-9B5C-671447B57058}" type="sibTrans" cxnId="{51A74437-9EF1-414E-8286-E2396FCA0DD1}">
      <dgm:prSet/>
      <dgm:spPr/>
      <dgm:t>
        <a:bodyPr/>
        <a:lstStyle/>
        <a:p>
          <a:endParaRPr lang="en-US" sz="900" b="1">
            <a:latin typeface="Arial" panose="020B0604020202020204" pitchFamily="34" charset="0"/>
            <a:cs typeface="Arial" panose="020B0604020202020204" pitchFamily="34" charset="0"/>
          </a:endParaRPr>
        </a:p>
      </dgm:t>
    </dgm:pt>
    <dgm:pt modelId="{61408240-C9A9-4C83-8643-4E60CFC1A673}">
      <dgm:prSet custT="1"/>
      <dgm:spPr/>
      <dgm:t>
        <a:bodyPr/>
        <a:lstStyle/>
        <a:p>
          <a:r>
            <a:rPr lang="en-US" sz="1000" b="1" dirty="0">
              <a:latin typeface="Arial" panose="020B0604020202020204" pitchFamily="34" charset="0"/>
              <a:cs typeface="Arial" panose="020B0604020202020204" pitchFamily="34" charset="0"/>
            </a:rPr>
            <a:t>SMOTE</a:t>
          </a:r>
          <a:endParaRPr lang="en-US" sz="1100" b="1" dirty="0">
            <a:latin typeface="Arial" panose="020B0604020202020204" pitchFamily="34" charset="0"/>
            <a:cs typeface="Arial" panose="020B0604020202020204" pitchFamily="34" charset="0"/>
          </a:endParaRPr>
        </a:p>
      </dgm:t>
    </dgm:pt>
    <dgm:pt modelId="{F6C76E23-441B-47D7-A797-9B6F23BADDFB}" type="parTrans" cxnId="{5B6F2961-D549-4EEB-BD46-E617ABDF0370}">
      <dgm:prSet/>
      <dgm:spPr/>
      <dgm:t>
        <a:bodyPr/>
        <a:lstStyle/>
        <a:p>
          <a:endParaRPr lang="en-US"/>
        </a:p>
      </dgm:t>
    </dgm:pt>
    <dgm:pt modelId="{2D3C2D11-C431-4E4F-8E35-A35CDFC2300F}" type="sibTrans" cxnId="{5B6F2961-D549-4EEB-BD46-E617ABDF0370}">
      <dgm:prSet/>
      <dgm:spPr/>
      <dgm:t>
        <a:bodyPr/>
        <a:lstStyle/>
        <a:p>
          <a:endParaRPr lang="en-US"/>
        </a:p>
      </dgm:t>
    </dgm:pt>
    <dgm:pt modelId="{27EC6C97-1995-4B89-BD51-319E79691B40}" type="pres">
      <dgm:prSet presAssocID="{1C74F51F-7471-4DF9-AB65-5766629D927A}" presName="mainComposite" presStyleCnt="0">
        <dgm:presLayoutVars>
          <dgm:chPref val="1"/>
          <dgm:dir/>
          <dgm:animOne val="branch"/>
          <dgm:animLvl val="lvl"/>
          <dgm:resizeHandles val="exact"/>
        </dgm:presLayoutVars>
      </dgm:prSet>
      <dgm:spPr/>
    </dgm:pt>
    <dgm:pt modelId="{36FE786E-52AC-419C-9DD5-D3B399160B0D}" type="pres">
      <dgm:prSet presAssocID="{1C74F51F-7471-4DF9-AB65-5766629D927A}" presName="hierFlow" presStyleCnt="0"/>
      <dgm:spPr/>
    </dgm:pt>
    <dgm:pt modelId="{E3F85451-2F92-4B7B-905B-9E368B1B5619}" type="pres">
      <dgm:prSet presAssocID="{1C74F51F-7471-4DF9-AB65-5766629D927A}" presName="firstBuf" presStyleCnt="0"/>
      <dgm:spPr/>
    </dgm:pt>
    <dgm:pt modelId="{EB619297-61C0-47CB-A91C-2361E888165A}" type="pres">
      <dgm:prSet presAssocID="{1C74F51F-7471-4DF9-AB65-5766629D927A}" presName="hierChild1" presStyleCnt="0">
        <dgm:presLayoutVars>
          <dgm:chPref val="1"/>
          <dgm:animOne val="branch"/>
          <dgm:animLvl val="lvl"/>
        </dgm:presLayoutVars>
      </dgm:prSet>
      <dgm:spPr/>
    </dgm:pt>
    <dgm:pt modelId="{E8C3D293-44E3-4B66-B027-0FD17E3110DA}" type="pres">
      <dgm:prSet presAssocID="{B7488D72-AD33-4808-8176-B426E71D0142}" presName="Name17" presStyleCnt="0"/>
      <dgm:spPr/>
    </dgm:pt>
    <dgm:pt modelId="{53A1D709-00DA-4334-8E97-F75A263A8560}" type="pres">
      <dgm:prSet presAssocID="{B7488D72-AD33-4808-8176-B426E71D0142}" presName="level1Shape" presStyleLbl="node0" presStyleIdx="0" presStyleCnt="1" custLinFactX="-28658" custLinFactY="-22732" custLinFactNeighborX="-100000" custLinFactNeighborY="-100000">
        <dgm:presLayoutVars>
          <dgm:chPref val="3"/>
        </dgm:presLayoutVars>
      </dgm:prSet>
      <dgm:spPr/>
    </dgm:pt>
    <dgm:pt modelId="{EEE36DE4-3D57-4597-8CF3-DF7393683829}" type="pres">
      <dgm:prSet presAssocID="{B7488D72-AD33-4808-8176-B426E71D0142}" presName="hierChild2" presStyleCnt="0"/>
      <dgm:spPr/>
    </dgm:pt>
    <dgm:pt modelId="{861AF50B-A7FE-40AC-9140-E51979B40C3A}" type="pres">
      <dgm:prSet presAssocID="{AFDEC2DB-AF06-45D4-9FF4-9B0D1EBB4014}" presName="Name25" presStyleLbl="parChTrans1D2" presStyleIdx="0" presStyleCnt="5"/>
      <dgm:spPr/>
    </dgm:pt>
    <dgm:pt modelId="{0A82FE7D-67EF-441F-91D1-60F7C5832158}" type="pres">
      <dgm:prSet presAssocID="{AFDEC2DB-AF06-45D4-9FF4-9B0D1EBB4014}" presName="connTx" presStyleLbl="parChTrans1D2" presStyleIdx="0" presStyleCnt="5"/>
      <dgm:spPr/>
    </dgm:pt>
    <dgm:pt modelId="{D0189A87-D4B5-46F1-B25A-4841660A49EB}" type="pres">
      <dgm:prSet presAssocID="{B5AFC3E1-90D0-464B-9ADE-D9A19B8D9BFA}" presName="Name30" presStyleCnt="0"/>
      <dgm:spPr/>
    </dgm:pt>
    <dgm:pt modelId="{87DC150C-C0AD-4149-9A84-AD7FC3EA7563}" type="pres">
      <dgm:prSet presAssocID="{B5AFC3E1-90D0-464B-9ADE-D9A19B8D9BFA}" presName="level2Shape" presStyleLbl="node2" presStyleIdx="0" presStyleCnt="5" custLinFactY="345400" custLinFactNeighborX="-53200" custLinFactNeighborY="400000"/>
      <dgm:spPr/>
    </dgm:pt>
    <dgm:pt modelId="{BFD0AA41-D570-453E-82A5-2833E83F56EA}" type="pres">
      <dgm:prSet presAssocID="{B5AFC3E1-90D0-464B-9ADE-D9A19B8D9BFA}" presName="hierChild3" presStyleCnt="0"/>
      <dgm:spPr/>
    </dgm:pt>
    <dgm:pt modelId="{BB26F9A1-5EA7-4375-A58E-DB1CC1A4A777}" type="pres">
      <dgm:prSet presAssocID="{8CABDF60-4956-4A32-889A-55749D5AD816}" presName="Name25" presStyleLbl="parChTrans1D3" presStyleIdx="0" presStyleCnt="6"/>
      <dgm:spPr/>
    </dgm:pt>
    <dgm:pt modelId="{5E541110-B1A5-4347-BD88-687E71E29E07}" type="pres">
      <dgm:prSet presAssocID="{8CABDF60-4956-4A32-889A-55749D5AD816}" presName="connTx" presStyleLbl="parChTrans1D3" presStyleIdx="0" presStyleCnt="6"/>
      <dgm:spPr/>
    </dgm:pt>
    <dgm:pt modelId="{1DE74692-B118-41D1-84BE-AC1598501E55}" type="pres">
      <dgm:prSet presAssocID="{BDC9DA58-A01D-4E21-8CD9-1C927F80AA7D}" presName="Name30" presStyleCnt="0"/>
      <dgm:spPr/>
    </dgm:pt>
    <dgm:pt modelId="{5F41D54D-C3A8-4241-A480-E4B2E5C3A6BE}" type="pres">
      <dgm:prSet presAssocID="{BDC9DA58-A01D-4E21-8CD9-1C927F80AA7D}" presName="level2Shape" presStyleLbl="node3" presStyleIdx="0" presStyleCnt="6" custScaleX="106306" custLinFactY="400000" custLinFactNeighborX="35161" custLinFactNeighborY="447346"/>
      <dgm:spPr/>
    </dgm:pt>
    <dgm:pt modelId="{7344A655-BB47-4FED-8587-50B33530F4CD}" type="pres">
      <dgm:prSet presAssocID="{BDC9DA58-A01D-4E21-8CD9-1C927F80AA7D}" presName="hierChild3" presStyleCnt="0"/>
      <dgm:spPr/>
    </dgm:pt>
    <dgm:pt modelId="{515FFBEE-97FC-4C2B-9D49-94E41FB96093}" type="pres">
      <dgm:prSet presAssocID="{9303F936-5652-45BC-83BF-063DFC9434B1}" presName="Name25" presStyleLbl="parChTrans1D2" presStyleIdx="1" presStyleCnt="5"/>
      <dgm:spPr/>
    </dgm:pt>
    <dgm:pt modelId="{C0138E95-AB0C-4832-BBA4-BEA56109249A}" type="pres">
      <dgm:prSet presAssocID="{9303F936-5652-45BC-83BF-063DFC9434B1}" presName="connTx" presStyleLbl="parChTrans1D2" presStyleIdx="1" presStyleCnt="5"/>
      <dgm:spPr/>
    </dgm:pt>
    <dgm:pt modelId="{A11A77EE-5791-4C30-9E7C-038564705159}" type="pres">
      <dgm:prSet presAssocID="{E383E99E-0868-47ED-AF6C-151D12BD429B}" presName="Name30" presStyleCnt="0"/>
      <dgm:spPr/>
    </dgm:pt>
    <dgm:pt modelId="{A79891C9-719E-41DE-8D66-C33C59A21995}" type="pres">
      <dgm:prSet presAssocID="{E383E99E-0868-47ED-AF6C-151D12BD429B}" presName="level2Shape" presStyleLbl="node2" presStyleIdx="1" presStyleCnt="5" custScaleX="114952" custLinFactY="200000" custLinFactNeighborX="-60649" custLinFactNeighborY="222769"/>
      <dgm:spPr/>
    </dgm:pt>
    <dgm:pt modelId="{5B00CC03-C04E-42A1-AD21-ACC079B208B0}" type="pres">
      <dgm:prSet presAssocID="{E383E99E-0868-47ED-AF6C-151D12BD429B}" presName="hierChild3" presStyleCnt="0"/>
      <dgm:spPr/>
    </dgm:pt>
    <dgm:pt modelId="{004AAD45-48A9-41E5-8650-AF81201A10C6}" type="pres">
      <dgm:prSet presAssocID="{7E6502C1-8E1E-4A2C-97A9-BF2DA97DB1E0}" presName="Name25" presStyleLbl="parChTrans1D3" presStyleIdx="1" presStyleCnt="6"/>
      <dgm:spPr/>
    </dgm:pt>
    <dgm:pt modelId="{C0916EC6-BC9D-4F3D-A2EF-BA71EABB3904}" type="pres">
      <dgm:prSet presAssocID="{7E6502C1-8E1E-4A2C-97A9-BF2DA97DB1E0}" presName="connTx" presStyleLbl="parChTrans1D3" presStyleIdx="1" presStyleCnt="6"/>
      <dgm:spPr/>
    </dgm:pt>
    <dgm:pt modelId="{7616E9CF-513B-48A7-A84D-E235BF1B9B01}" type="pres">
      <dgm:prSet presAssocID="{689A739F-BA6F-446D-8423-934A79508002}" presName="Name30" presStyleCnt="0"/>
      <dgm:spPr/>
    </dgm:pt>
    <dgm:pt modelId="{B3A7D21C-B639-428C-B912-44D553B26477}" type="pres">
      <dgm:prSet presAssocID="{689A739F-BA6F-446D-8423-934A79508002}" presName="level2Shape" presStyleLbl="node3" presStyleIdx="1" presStyleCnt="6" custScaleX="120235" custLinFactY="213493" custLinFactNeighborX="12702" custLinFactNeighborY="300000"/>
      <dgm:spPr/>
    </dgm:pt>
    <dgm:pt modelId="{B1173C52-B8CE-4CB4-945D-AEA8EEBF9341}" type="pres">
      <dgm:prSet presAssocID="{689A739F-BA6F-446D-8423-934A79508002}" presName="hierChild3" presStyleCnt="0"/>
      <dgm:spPr/>
    </dgm:pt>
    <dgm:pt modelId="{7BB9156E-6F83-4055-874B-11F31A397CE9}" type="pres">
      <dgm:prSet presAssocID="{D5655CBF-4B08-4A87-8AA9-957C40C4158D}" presName="Name25" presStyleLbl="parChTrans1D2" presStyleIdx="2" presStyleCnt="5"/>
      <dgm:spPr/>
    </dgm:pt>
    <dgm:pt modelId="{1AC53F4C-CBA8-4330-91A1-714BC79A00CF}" type="pres">
      <dgm:prSet presAssocID="{D5655CBF-4B08-4A87-8AA9-957C40C4158D}" presName="connTx" presStyleLbl="parChTrans1D2" presStyleIdx="2" presStyleCnt="5"/>
      <dgm:spPr/>
    </dgm:pt>
    <dgm:pt modelId="{89A4B683-247C-44C7-9D44-17F35F2D880F}" type="pres">
      <dgm:prSet presAssocID="{5318B1BA-133D-4136-9943-DC3F92B9808E}" presName="Name30" presStyleCnt="0"/>
      <dgm:spPr/>
    </dgm:pt>
    <dgm:pt modelId="{45F4C2D1-18E2-4180-BE0B-8A83985D7991}" type="pres">
      <dgm:prSet presAssocID="{5318B1BA-133D-4136-9943-DC3F92B9808E}" presName="level2Shape" presStyleLbl="node2" presStyleIdx="2" presStyleCnt="5" custLinFactY="42329" custLinFactNeighborX="-57498" custLinFactNeighborY="100000"/>
      <dgm:spPr/>
    </dgm:pt>
    <dgm:pt modelId="{3BF07C3C-23E0-41A6-B773-A6759185C609}" type="pres">
      <dgm:prSet presAssocID="{5318B1BA-133D-4136-9943-DC3F92B9808E}" presName="hierChild3" presStyleCnt="0"/>
      <dgm:spPr/>
    </dgm:pt>
    <dgm:pt modelId="{7E26B34B-34E8-4E80-AA06-55E7059E0519}" type="pres">
      <dgm:prSet presAssocID="{CC357F68-F158-44B4-B7B5-F60CAF56FCCE}" presName="Name25" presStyleLbl="parChTrans1D3" presStyleIdx="2" presStyleCnt="6"/>
      <dgm:spPr/>
    </dgm:pt>
    <dgm:pt modelId="{F6A46EF2-20C5-42D7-AEEF-A553AB82B5E5}" type="pres">
      <dgm:prSet presAssocID="{CC357F68-F158-44B4-B7B5-F60CAF56FCCE}" presName="connTx" presStyleLbl="parChTrans1D3" presStyleIdx="2" presStyleCnt="6"/>
      <dgm:spPr/>
    </dgm:pt>
    <dgm:pt modelId="{40C65DBA-C4D4-4730-86A2-009DF344BA3C}" type="pres">
      <dgm:prSet presAssocID="{AA24F517-72C2-4024-A269-0A83540BE27D}" presName="Name30" presStyleCnt="0"/>
      <dgm:spPr/>
    </dgm:pt>
    <dgm:pt modelId="{244F2981-FF24-4479-BD2E-93F8A95C82D4}" type="pres">
      <dgm:prSet presAssocID="{AA24F517-72C2-4024-A269-0A83540BE27D}" presName="level2Shape" presStyleLbl="node3" presStyleIdx="2" presStyleCnt="6" custScaleX="104804" custScaleY="128673" custLinFactY="100000" custLinFactNeighborX="28701" custLinFactNeighborY="115545"/>
      <dgm:spPr/>
    </dgm:pt>
    <dgm:pt modelId="{FFBB0E87-B4AD-4B30-A85D-BD472205A9E1}" type="pres">
      <dgm:prSet presAssocID="{AA24F517-72C2-4024-A269-0A83540BE27D}" presName="hierChild3" presStyleCnt="0"/>
      <dgm:spPr/>
    </dgm:pt>
    <dgm:pt modelId="{A9A7DFB7-24FA-4CDC-8812-A2C7D1B16438}" type="pres">
      <dgm:prSet presAssocID="{6798F586-B8C2-4964-B7DE-E94406841C09}" presName="Name25" presStyleLbl="parChTrans1D2" presStyleIdx="3" presStyleCnt="5"/>
      <dgm:spPr/>
    </dgm:pt>
    <dgm:pt modelId="{8FF25CF9-2918-464D-8A04-365440E6B569}" type="pres">
      <dgm:prSet presAssocID="{6798F586-B8C2-4964-B7DE-E94406841C09}" presName="connTx" presStyleLbl="parChTrans1D2" presStyleIdx="3" presStyleCnt="5"/>
      <dgm:spPr/>
    </dgm:pt>
    <dgm:pt modelId="{3A8ACB9D-17E0-47F8-801F-F9E6D65FE3BA}" type="pres">
      <dgm:prSet presAssocID="{03C3D9EB-71F7-4030-AF3D-F99CFA361F52}" presName="Name30" presStyleCnt="0"/>
      <dgm:spPr/>
    </dgm:pt>
    <dgm:pt modelId="{5790A582-0A3B-4777-8242-2C45DCBF4022}" type="pres">
      <dgm:prSet presAssocID="{03C3D9EB-71F7-4030-AF3D-F99CFA361F52}" presName="level2Shape" presStyleLbl="node2" presStyleIdx="3" presStyleCnt="5" custLinFactY="-125995" custLinFactNeighborX="-51736" custLinFactNeighborY="-200000"/>
      <dgm:spPr/>
    </dgm:pt>
    <dgm:pt modelId="{624D2186-74AB-4CA4-AAA4-FBDDA9E68885}" type="pres">
      <dgm:prSet presAssocID="{03C3D9EB-71F7-4030-AF3D-F99CFA361F52}" presName="hierChild3" presStyleCnt="0"/>
      <dgm:spPr/>
    </dgm:pt>
    <dgm:pt modelId="{85DBEF00-83E8-4113-BF35-FDCCB086DDD3}" type="pres">
      <dgm:prSet presAssocID="{9290F888-7932-4A02-A03F-C2DB9741D09C}" presName="Name25" presStyleLbl="parChTrans1D3" presStyleIdx="3" presStyleCnt="6"/>
      <dgm:spPr/>
    </dgm:pt>
    <dgm:pt modelId="{65FCBD47-1DEA-4E4A-86BB-17900A28E3C5}" type="pres">
      <dgm:prSet presAssocID="{9290F888-7932-4A02-A03F-C2DB9741D09C}" presName="connTx" presStyleLbl="parChTrans1D3" presStyleIdx="3" presStyleCnt="6"/>
      <dgm:spPr/>
    </dgm:pt>
    <dgm:pt modelId="{D3D8DF1E-CEC4-4FDD-83B1-2DA7F78E0667}" type="pres">
      <dgm:prSet presAssocID="{7FF8362F-386D-4622-AA29-150F611E6B19}" presName="Name30" presStyleCnt="0"/>
      <dgm:spPr/>
    </dgm:pt>
    <dgm:pt modelId="{AC6D96CE-721A-4428-9A78-21ADD17D2D42}" type="pres">
      <dgm:prSet presAssocID="{7FF8362F-386D-4622-AA29-150F611E6B19}" presName="level2Shape" presStyleLbl="node3" presStyleIdx="3" presStyleCnt="6" custLinFactY="-100000" custLinFactNeighborX="28436" custLinFactNeighborY="-145976"/>
      <dgm:spPr/>
    </dgm:pt>
    <dgm:pt modelId="{373A745C-EC87-4D05-B6FD-3F11751F297B}" type="pres">
      <dgm:prSet presAssocID="{7FF8362F-386D-4622-AA29-150F611E6B19}" presName="hierChild3" presStyleCnt="0"/>
      <dgm:spPr/>
    </dgm:pt>
    <dgm:pt modelId="{AA623008-FD01-43DA-B0E8-AA80D574FDB3}" type="pres">
      <dgm:prSet presAssocID="{3FB8DC73-8562-4E68-AC97-C1DD53C483FF}" presName="Name25" presStyleLbl="parChTrans1D4" presStyleIdx="0" presStyleCnt="14"/>
      <dgm:spPr/>
    </dgm:pt>
    <dgm:pt modelId="{00F184EF-6407-4E2D-95AB-AAE45D173892}" type="pres">
      <dgm:prSet presAssocID="{3FB8DC73-8562-4E68-AC97-C1DD53C483FF}" presName="connTx" presStyleLbl="parChTrans1D4" presStyleIdx="0" presStyleCnt="14"/>
      <dgm:spPr/>
    </dgm:pt>
    <dgm:pt modelId="{C0A0588C-6BC9-47CA-A5C0-330612E86FBC}" type="pres">
      <dgm:prSet presAssocID="{977156A2-11A7-4F3A-85F9-4D9D1ACE22FC}" presName="Name30" presStyleCnt="0"/>
      <dgm:spPr/>
    </dgm:pt>
    <dgm:pt modelId="{8AD13EA6-2B7B-4A3F-8EB4-F0028E9FA5EF}" type="pres">
      <dgm:prSet presAssocID="{977156A2-11A7-4F3A-85F9-4D9D1ACE22FC}" presName="level2Shape" presStyleLbl="node4" presStyleIdx="0" presStyleCnt="14" custLinFactX="67393" custLinFactY="-5893" custLinFactNeighborX="100000" custLinFactNeighborY="-100000"/>
      <dgm:spPr/>
    </dgm:pt>
    <dgm:pt modelId="{9F6C2DD1-C1BA-47A3-866A-857A3695ABFF}" type="pres">
      <dgm:prSet presAssocID="{977156A2-11A7-4F3A-85F9-4D9D1ACE22FC}" presName="hierChild3" presStyleCnt="0"/>
      <dgm:spPr/>
    </dgm:pt>
    <dgm:pt modelId="{E5C30095-5F7C-4B79-B6DF-549157D0529C}" type="pres">
      <dgm:prSet presAssocID="{633513D3-B1C9-434E-A7AB-738BDD77B21B}" presName="Name25" presStyleLbl="parChTrans1D4" presStyleIdx="1" presStyleCnt="14"/>
      <dgm:spPr/>
    </dgm:pt>
    <dgm:pt modelId="{86C8C274-C2AC-44C5-8F8A-DE9154D657C9}" type="pres">
      <dgm:prSet presAssocID="{633513D3-B1C9-434E-A7AB-738BDD77B21B}" presName="connTx" presStyleLbl="parChTrans1D4" presStyleIdx="1" presStyleCnt="14"/>
      <dgm:spPr/>
    </dgm:pt>
    <dgm:pt modelId="{98665223-5342-411E-BE34-3B2F9CCE7D5E}" type="pres">
      <dgm:prSet presAssocID="{49D16424-AB74-426C-B78B-09E3241099D1}" presName="Name30" presStyleCnt="0"/>
      <dgm:spPr/>
    </dgm:pt>
    <dgm:pt modelId="{845C2B31-D1E4-4792-9D41-DB6A25BEA21B}" type="pres">
      <dgm:prSet presAssocID="{49D16424-AB74-426C-B78B-09E3241099D1}" presName="level2Shape" presStyleLbl="node4" presStyleIdx="1" presStyleCnt="14" custLinFactX="101752" custLinFactNeighborX="200000" custLinFactNeighborY="-29027"/>
      <dgm:spPr/>
    </dgm:pt>
    <dgm:pt modelId="{651A2CBF-673F-4209-BF32-5FDFD29CCCD7}" type="pres">
      <dgm:prSet presAssocID="{49D16424-AB74-426C-B78B-09E3241099D1}" presName="hierChild3" presStyleCnt="0"/>
      <dgm:spPr/>
    </dgm:pt>
    <dgm:pt modelId="{839045D1-8978-4D8E-988E-97F1DFB1BD87}" type="pres">
      <dgm:prSet presAssocID="{75B854B2-383D-4BA6-82EA-EF526AA3D983}" presName="Name25" presStyleLbl="parChTrans1D4" presStyleIdx="2" presStyleCnt="14"/>
      <dgm:spPr/>
    </dgm:pt>
    <dgm:pt modelId="{6C0FDCA7-8226-4509-9848-E6887A15103C}" type="pres">
      <dgm:prSet presAssocID="{75B854B2-383D-4BA6-82EA-EF526AA3D983}" presName="connTx" presStyleLbl="parChTrans1D4" presStyleIdx="2" presStyleCnt="14"/>
      <dgm:spPr/>
    </dgm:pt>
    <dgm:pt modelId="{2B00C399-BC3F-4707-A907-76960969C147}" type="pres">
      <dgm:prSet presAssocID="{D465E006-2EB0-4485-AB53-F34C1D23E957}" presName="Name30" presStyleCnt="0"/>
      <dgm:spPr/>
    </dgm:pt>
    <dgm:pt modelId="{C6C8292F-2B68-4E2B-A9E6-95EFB9059257}" type="pres">
      <dgm:prSet presAssocID="{D465E006-2EB0-4485-AB53-F34C1D23E957}" presName="level2Shape" presStyleLbl="node4" presStyleIdx="2" presStyleCnt="14" custScaleY="77795" custLinFactX="67393" custLinFactY="-20347" custLinFactNeighborX="100000" custLinFactNeighborY="-100000"/>
      <dgm:spPr/>
    </dgm:pt>
    <dgm:pt modelId="{C93DF9E8-2F87-4748-847A-C49CFBB26D6B}" type="pres">
      <dgm:prSet presAssocID="{D465E006-2EB0-4485-AB53-F34C1D23E957}" presName="hierChild3" presStyleCnt="0"/>
      <dgm:spPr/>
    </dgm:pt>
    <dgm:pt modelId="{80E93442-5F98-4B30-8CE0-9FB4DDD0082B}" type="pres">
      <dgm:prSet presAssocID="{7E90B400-8C58-4C5F-AABE-DBC9FAD21EAB}" presName="Name25" presStyleLbl="parChTrans1D4" presStyleIdx="3" presStyleCnt="14"/>
      <dgm:spPr/>
    </dgm:pt>
    <dgm:pt modelId="{B0113E51-9284-4D21-952F-8A61C33D02FC}" type="pres">
      <dgm:prSet presAssocID="{7E90B400-8C58-4C5F-AABE-DBC9FAD21EAB}" presName="connTx" presStyleLbl="parChTrans1D4" presStyleIdx="3" presStyleCnt="14"/>
      <dgm:spPr/>
    </dgm:pt>
    <dgm:pt modelId="{294CE964-53DF-40DE-949C-F637860F8493}" type="pres">
      <dgm:prSet presAssocID="{26F34CD5-4078-4E48-8465-92E5BA582623}" presName="Name30" presStyleCnt="0"/>
      <dgm:spPr/>
    </dgm:pt>
    <dgm:pt modelId="{5DBF2311-18A8-468E-974F-304B85A537E1}" type="pres">
      <dgm:prSet presAssocID="{26F34CD5-4078-4E48-8465-92E5BA582623}" presName="level2Shape" presStyleLbl="node4" presStyleIdx="3" presStyleCnt="14" custLinFactX="100000" custLinFactNeighborX="187133" custLinFactNeighborY="19615"/>
      <dgm:spPr/>
    </dgm:pt>
    <dgm:pt modelId="{0360FBD4-9102-4416-9E0D-74BB3C7EAEBF}" type="pres">
      <dgm:prSet presAssocID="{26F34CD5-4078-4E48-8465-92E5BA582623}" presName="hierChild3" presStyleCnt="0"/>
      <dgm:spPr/>
    </dgm:pt>
    <dgm:pt modelId="{9AD78CBD-B070-4A22-A255-C14B643DC75E}" type="pres">
      <dgm:prSet presAssocID="{2D00769D-A3B1-4C62-A19A-35579A0DA5BB}" presName="Name25" presStyleLbl="parChTrans1D4" presStyleIdx="4" presStyleCnt="14"/>
      <dgm:spPr/>
    </dgm:pt>
    <dgm:pt modelId="{D22A6F1F-F922-42ED-A2BC-B9674857FF34}" type="pres">
      <dgm:prSet presAssocID="{2D00769D-A3B1-4C62-A19A-35579A0DA5BB}" presName="connTx" presStyleLbl="parChTrans1D4" presStyleIdx="4" presStyleCnt="14"/>
      <dgm:spPr/>
    </dgm:pt>
    <dgm:pt modelId="{63FAF436-0691-4099-88C1-CD9BA506833F}" type="pres">
      <dgm:prSet presAssocID="{28696B01-F697-4F51-8AEE-187EA5462C8D}" presName="Name30" presStyleCnt="0"/>
      <dgm:spPr/>
    </dgm:pt>
    <dgm:pt modelId="{194CDFDD-DA07-44B7-8180-2680165949B4}" type="pres">
      <dgm:prSet presAssocID="{28696B01-F697-4F51-8AEE-187EA5462C8D}" presName="level2Shape" presStyleLbl="node4" presStyleIdx="4" presStyleCnt="14" custLinFactX="200000" custLinFactNeighborX="225648" custLinFactNeighborY="-29206"/>
      <dgm:spPr/>
    </dgm:pt>
    <dgm:pt modelId="{3F71F18B-B603-4525-B5EB-32DBFC32751F}" type="pres">
      <dgm:prSet presAssocID="{28696B01-F697-4F51-8AEE-187EA5462C8D}" presName="hierChild3" presStyleCnt="0"/>
      <dgm:spPr/>
    </dgm:pt>
    <dgm:pt modelId="{A68A78F6-B864-428B-B789-FF43C7DF08F3}" type="pres">
      <dgm:prSet presAssocID="{255131C8-4340-4004-90E4-B6684DDC0654}" presName="Name25" presStyleLbl="parChTrans1D4" presStyleIdx="5" presStyleCnt="14"/>
      <dgm:spPr/>
    </dgm:pt>
    <dgm:pt modelId="{C875A9E8-CF65-4DBE-9513-201D45C6B6BB}" type="pres">
      <dgm:prSet presAssocID="{255131C8-4340-4004-90E4-B6684DDC0654}" presName="connTx" presStyleLbl="parChTrans1D4" presStyleIdx="5" presStyleCnt="14"/>
      <dgm:spPr/>
    </dgm:pt>
    <dgm:pt modelId="{DB8B82A1-A65D-43EC-93DD-8A1F24B54A99}" type="pres">
      <dgm:prSet presAssocID="{69FD8266-248C-478E-A5AC-862944496847}" presName="Name30" presStyleCnt="0"/>
      <dgm:spPr/>
    </dgm:pt>
    <dgm:pt modelId="{8CB49E3E-07C7-47D2-BDCF-B4C38B334C69}" type="pres">
      <dgm:prSet presAssocID="{69FD8266-248C-478E-A5AC-862944496847}" presName="level2Shape" presStyleLbl="node4" presStyleIdx="5" presStyleCnt="14" custLinFactX="200000" custLinFactNeighborX="227211" custLinFactNeighborY="46006"/>
      <dgm:spPr/>
    </dgm:pt>
    <dgm:pt modelId="{B300F06E-D817-48F9-837D-C5FDFEC5B8F2}" type="pres">
      <dgm:prSet presAssocID="{69FD8266-248C-478E-A5AC-862944496847}" presName="hierChild3" presStyleCnt="0"/>
      <dgm:spPr/>
    </dgm:pt>
    <dgm:pt modelId="{5532FE34-C108-4F47-B700-0E4A87819AB6}" type="pres">
      <dgm:prSet presAssocID="{BA279F35-EF1C-477B-9C89-443270B72655}" presName="Name25" presStyleLbl="parChTrans1D4" presStyleIdx="6" presStyleCnt="14"/>
      <dgm:spPr/>
    </dgm:pt>
    <dgm:pt modelId="{AED6827C-123F-4BFA-8CAA-BEA0A8C75A19}" type="pres">
      <dgm:prSet presAssocID="{BA279F35-EF1C-477B-9C89-443270B72655}" presName="connTx" presStyleLbl="parChTrans1D4" presStyleIdx="6" presStyleCnt="14"/>
      <dgm:spPr/>
    </dgm:pt>
    <dgm:pt modelId="{E2413683-81EA-4F4A-8909-AFDB380A1889}" type="pres">
      <dgm:prSet presAssocID="{8EC0B068-670D-4ED7-A8B6-9C7B4AB4E77F}" presName="Name30" presStyleCnt="0"/>
      <dgm:spPr/>
    </dgm:pt>
    <dgm:pt modelId="{DA134993-5607-4CFF-BE2B-F2DA295D840F}" type="pres">
      <dgm:prSet presAssocID="{8EC0B068-670D-4ED7-A8B6-9C7B4AB4E77F}" presName="level2Shape" presStyleLbl="node4" presStyleIdx="6" presStyleCnt="14" custLinFactX="200000" custLinFactY="42584" custLinFactNeighborX="223639" custLinFactNeighborY="100000"/>
      <dgm:spPr/>
    </dgm:pt>
    <dgm:pt modelId="{C99401F9-5BD0-4676-812A-C2E3F3821839}" type="pres">
      <dgm:prSet presAssocID="{8EC0B068-670D-4ED7-A8B6-9C7B4AB4E77F}" presName="hierChild3" presStyleCnt="0"/>
      <dgm:spPr/>
    </dgm:pt>
    <dgm:pt modelId="{5D1A9675-BCBA-478C-A2AB-126003ECF08A}" type="pres">
      <dgm:prSet presAssocID="{8B967C99-1565-421C-AA7C-9B20780C894E}" presName="Name25" presStyleLbl="parChTrans1D4" presStyleIdx="7" presStyleCnt="14"/>
      <dgm:spPr/>
    </dgm:pt>
    <dgm:pt modelId="{9D89E58C-E96F-489F-916B-76EFA08A70B4}" type="pres">
      <dgm:prSet presAssocID="{8B967C99-1565-421C-AA7C-9B20780C894E}" presName="connTx" presStyleLbl="parChTrans1D4" presStyleIdx="7" presStyleCnt="14"/>
      <dgm:spPr/>
    </dgm:pt>
    <dgm:pt modelId="{D6507531-D77C-4D49-95A9-B88217EAD8B7}" type="pres">
      <dgm:prSet presAssocID="{BA7AEE15-3F92-4426-AA71-B3F14A717866}" presName="Name30" presStyleCnt="0"/>
      <dgm:spPr/>
    </dgm:pt>
    <dgm:pt modelId="{ABCBFABA-994A-4797-B780-211DD92DAC03}" type="pres">
      <dgm:prSet presAssocID="{BA7AEE15-3F92-4426-AA71-B3F14A717866}" presName="level2Shape" presStyleLbl="node4" presStyleIdx="7" presStyleCnt="14" custLinFactX="67393" custLinFactNeighborX="100000" custLinFactNeighborY="21899"/>
      <dgm:spPr/>
    </dgm:pt>
    <dgm:pt modelId="{91330961-AF1A-4BBB-966F-F7DFAD45C743}" type="pres">
      <dgm:prSet presAssocID="{BA7AEE15-3F92-4426-AA71-B3F14A717866}" presName="hierChild3" presStyleCnt="0"/>
      <dgm:spPr/>
    </dgm:pt>
    <dgm:pt modelId="{2C0298B0-50BB-4A26-A0BA-351C73BD1AA3}" type="pres">
      <dgm:prSet presAssocID="{F6C76E23-441B-47D7-A797-9B6F23BADDFB}" presName="Name25" presStyleLbl="parChTrans1D4" presStyleIdx="8" presStyleCnt="14"/>
      <dgm:spPr/>
    </dgm:pt>
    <dgm:pt modelId="{B22D9BA4-1FA8-4B45-861C-BCF366906618}" type="pres">
      <dgm:prSet presAssocID="{F6C76E23-441B-47D7-A797-9B6F23BADDFB}" presName="connTx" presStyleLbl="parChTrans1D4" presStyleIdx="8" presStyleCnt="14"/>
      <dgm:spPr/>
    </dgm:pt>
    <dgm:pt modelId="{FD719043-8A76-4E4C-9324-50D264C09C32}" type="pres">
      <dgm:prSet presAssocID="{61408240-C9A9-4C83-8643-4E60CFC1A673}" presName="Name30" presStyleCnt="0"/>
      <dgm:spPr/>
    </dgm:pt>
    <dgm:pt modelId="{E2256202-F4CE-441A-B0CB-030F2E6BBC93}" type="pres">
      <dgm:prSet presAssocID="{61408240-C9A9-4C83-8643-4E60CFC1A673}" presName="level2Shape" presStyleLbl="node4" presStyleIdx="8" presStyleCnt="14" custLinFactX="100000" custLinFactY="65803" custLinFactNeighborX="196136" custLinFactNeighborY="100000"/>
      <dgm:spPr/>
    </dgm:pt>
    <dgm:pt modelId="{F4B00363-BECE-4B7C-ABEA-FAADB0A796DA}" type="pres">
      <dgm:prSet presAssocID="{61408240-C9A9-4C83-8643-4E60CFC1A673}" presName="hierChild3" presStyleCnt="0"/>
      <dgm:spPr/>
    </dgm:pt>
    <dgm:pt modelId="{69401826-940A-4FAB-9C95-C2EFAAE7FFFB}" type="pres">
      <dgm:prSet presAssocID="{20C80096-C4A8-4F2B-A3A1-4684FB5C58DF}" presName="Name25" presStyleLbl="parChTrans1D2" presStyleIdx="4" presStyleCnt="5"/>
      <dgm:spPr/>
    </dgm:pt>
    <dgm:pt modelId="{9CD531B0-B6B2-4CB4-9547-7D3FE740DC67}" type="pres">
      <dgm:prSet presAssocID="{20C80096-C4A8-4F2B-A3A1-4684FB5C58DF}" presName="connTx" presStyleLbl="parChTrans1D2" presStyleIdx="4" presStyleCnt="5"/>
      <dgm:spPr/>
    </dgm:pt>
    <dgm:pt modelId="{77A1F86F-9342-43EE-9681-6EF0F2D05105}" type="pres">
      <dgm:prSet presAssocID="{C4884D4D-51BD-429E-AF84-0110C0099B7C}" presName="Name30" presStyleCnt="0"/>
      <dgm:spPr/>
    </dgm:pt>
    <dgm:pt modelId="{9379F1DD-DD3C-4E11-8CB6-35E3C07E8866}" type="pres">
      <dgm:prSet presAssocID="{C4884D4D-51BD-429E-AF84-0110C0099B7C}" presName="level2Shape" presStyleLbl="node2" presStyleIdx="4" presStyleCnt="5" custScaleY="102166" custLinFactY="-383845" custLinFactNeighborX="-58953" custLinFactNeighborY="-400000"/>
      <dgm:spPr/>
    </dgm:pt>
    <dgm:pt modelId="{D32F47D4-2F74-46A1-B49B-41557F9B0E5E}" type="pres">
      <dgm:prSet presAssocID="{C4884D4D-51BD-429E-AF84-0110C0099B7C}" presName="hierChild3" presStyleCnt="0"/>
      <dgm:spPr/>
    </dgm:pt>
    <dgm:pt modelId="{2778FFC6-7275-452B-B38A-0583D37641CE}" type="pres">
      <dgm:prSet presAssocID="{29D73554-CA86-4942-8392-599ACDDC3944}" presName="Name25" presStyleLbl="parChTrans1D3" presStyleIdx="4" presStyleCnt="6"/>
      <dgm:spPr/>
    </dgm:pt>
    <dgm:pt modelId="{1F92A9C3-827F-4A6E-98B6-424F3F85777B}" type="pres">
      <dgm:prSet presAssocID="{29D73554-CA86-4942-8392-599ACDDC3944}" presName="connTx" presStyleLbl="parChTrans1D3" presStyleIdx="4" presStyleCnt="6"/>
      <dgm:spPr/>
    </dgm:pt>
    <dgm:pt modelId="{1E094322-5171-41BB-A0F1-958C48BAE45E}" type="pres">
      <dgm:prSet presAssocID="{2DA406D1-CFCC-4005-9B6F-0FE99BA8DFE8}" presName="Name30" presStyleCnt="0"/>
      <dgm:spPr/>
    </dgm:pt>
    <dgm:pt modelId="{56246F07-C04E-47A0-A2F9-E8BC1878F1F0}" type="pres">
      <dgm:prSet presAssocID="{2DA406D1-CFCC-4005-9B6F-0FE99BA8DFE8}" presName="level2Shape" presStyleLbl="node3" presStyleIdx="4" presStyleCnt="6" custScaleX="118934" custLinFactY="-300000" custLinFactNeighborX="23212" custLinFactNeighborY="-391715"/>
      <dgm:spPr/>
    </dgm:pt>
    <dgm:pt modelId="{9665DAEC-EEB3-4318-ABA1-1F00708B4995}" type="pres">
      <dgm:prSet presAssocID="{2DA406D1-CFCC-4005-9B6F-0FE99BA8DFE8}" presName="hierChild3" presStyleCnt="0"/>
      <dgm:spPr/>
    </dgm:pt>
    <dgm:pt modelId="{D7683449-D31E-4ED5-95D3-618C87F4EDFE}" type="pres">
      <dgm:prSet presAssocID="{E1AF775B-62B5-44CE-A2B3-7F9E1B9E0186}" presName="Name25" presStyleLbl="parChTrans1D3" presStyleIdx="5" presStyleCnt="6"/>
      <dgm:spPr/>
    </dgm:pt>
    <dgm:pt modelId="{38C3B15E-9FA1-4FC9-960F-C53D72C59AAF}" type="pres">
      <dgm:prSet presAssocID="{E1AF775B-62B5-44CE-A2B3-7F9E1B9E0186}" presName="connTx" presStyleLbl="parChTrans1D3" presStyleIdx="5" presStyleCnt="6"/>
      <dgm:spPr/>
    </dgm:pt>
    <dgm:pt modelId="{F383BC90-3163-4674-AE73-77C4D6A2474B}" type="pres">
      <dgm:prSet presAssocID="{1CE5302B-F3BA-46FD-AE10-BD23961538F1}" presName="Name30" presStyleCnt="0"/>
      <dgm:spPr/>
    </dgm:pt>
    <dgm:pt modelId="{1880756C-10B1-4375-8998-68C54D774EC5}" type="pres">
      <dgm:prSet presAssocID="{1CE5302B-F3BA-46FD-AE10-BD23961538F1}" presName="level2Shape" presStyleLbl="node3" presStyleIdx="5" presStyleCnt="6" custLinFactY="-500000" custLinFactNeighborX="51187" custLinFactNeighborY="-514450"/>
      <dgm:spPr/>
    </dgm:pt>
    <dgm:pt modelId="{29365990-5626-4B82-A825-940AB8A802C2}" type="pres">
      <dgm:prSet presAssocID="{1CE5302B-F3BA-46FD-AE10-BD23961538F1}" presName="hierChild3" presStyleCnt="0"/>
      <dgm:spPr/>
    </dgm:pt>
    <dgm:pt modelId="{C765F8D7-AF41-4A19-80BE-E6DE1FF9A73F}" type="pres">
      <dgm:prSet presAssocID="{ABB9F91E-238C-4FEC-B76E-62CB579AC6B9}" presName="Name25" presStyleLbl="parChTrans1D4" presStyleIdx="9" presStyleCnt="14"/>
      <dgm:spPr/>
    </dgm:pt>
    <dgm:pt modelId="{729C227F-219B-4378-8AF5-E7B0AB1B971E}" type="pres">
      <dgm:prSet presAssocID="{ABB9F91E-238C-4FEC-B76E-62CB579AC6B9}" presName="connTx" presStyleLbl="parChTrans1D4" presStyleIdx="9" presStyleCnt="14"/>
      <dgm:spPr/>
    </dgm:pt>
    <dgm:pt modelId="{F0C7D90C-9AB3-4D54-A0E4-98D1E4ED0057}" type="pres">
      <dgm:prSet presAssocID="{0569C88A-1E46-41B6-B6C9-07627BF257D5}" presName="Name30" presStyleCnt="0"/>
      <dgm:spPr/>
    </dgm:pt>
    <dgm:pt modelId="{4B5DAE20-75C7-4A3A-AC5B-C75B960CBB26}" type="pres">
      <dgm:prSet presAssocID="{0569C88A-1E46-41B6-B6C9-07627BF257D5}" presName="level2Shape" presStyleLbl="node4" presStyleIdx="9" presStyleCnt="14" custScaleX="124580" custLinFactX="55103" custLinFactY="-386575" custLinFactNeighborX="100000" custLinFactNeighborY="-400000"/>
      <dgm:spPr/>
    </dgm:pt>
    <dgm:pt modelId="{389BAB16-D0A0-4843-8E3E-541C8148AED0}" type="pres">
      <dgm:prSet presAssocID="{0569C88A-1E46-41B6-B6C9-07627BF257D5}" presName="hierChild3" presStyleCnt="0"/>
      <dgm:spPr/>
    </dgm:pt>
    <dgm:pt modelId="{E811CE5F-1B67-4375-89C9-E3C18B5B6D33}" type="pres">
      <dgm:prSet presAssocID="{679552E3-9B63-44A4-AD55-3E69A43A07A1}" presName="Name25" presStyleLbl="parChTrans1D4" presStyleIdx="10" presStyleCnt="14"/>
      <dgm:spPr/>
    </dgm:pt>
    <dgm:pt modelId="{F430A274-499F-44E2-9180-844BF286F70D}" type="pres">
      <dgm:prSet presAssocID="{679552E3-9B63-44A4-AD55-3E69A43A07A1}" presName="connTx" presStyleLbl="parChTrans1D4" presStyleIdx="10" presStyleCnt="14"/>
      <dgm:spPr/>
    </dgm:pt>
    <dgm:pt modelId="{42E67BCA-B475-4177-B0DD-F6FD46A885BC}" type="pres">
      <dgm:prSet presAssocID="{0C21D280-343B-4355-8830-C470629355A3}" presName="Name30" presStyleCnt="0"/>
      <dgm:spPr/>
    </dgm:pt>
    <dgm:pt modelId="{659ADDB0-EFF2-40DF-A69A-2641681CAC3B}" type="pres">
      <dgm:prSet presAssocID="{0C21D280-343B-4355-8830-C470629355A3}" presName="level2Shape" presStyleLbl="node4" presStyleIdx="10" presStyleCnt="14" custLinFactX="100000" custLinFactY="-400000" custLinFactNeighborX="169714" custLinFactNeighborY="-461129"/>
      <dgm:spPr/>
    </dgm:pt>
    <dgm:pt modelId="{82902485-99F7-4ED9-91F7-BED3948BE55B}" type="pres">
      <dgm:prSet presAssocID="{0C21D280-343B-4355-8830-C470629355A3}" presName="hierChild3" presStyleCnt="0"/>
      <dgm:spPr/>
    </dgm:pt>
    <dgm:pt modelId="{67DA2CF5-8D04-47E8-BA35-99C32E0433EC}" type="pres">
      <dgm:prSet presAssocID="{17D0F3E6-66FD-4C2B-8DBC-1B89BECBDFDA}" presName="Name25" presStyleLbl="parChTrans1D4" presStyleIdx="11" presStyleCnt="14"/>
      <dgm:spPr/>
    </dgm:pt>
    <dgm:pt modelId="{4E4FC5CD-2E82-4797-8978-1EC2320F8C5E}" type="pres">
      <dgm:prSet presAssocID="{17D0F3E6-66FD-4C2B-8DBC-1B89BECBDFDA}" presName="connTx" presStyleLbl="parChTrans1D4" presStyleIdx="11" presStyleCnt="14"/>
      <dgm:spPr/>
    </dgm:pt>
    <dgm:pt modelId="{3A4484C0-99BD-4A59-AA95-8B6E5BD71A6A}" type="pres">
      <dgm:prSet presAssocID="{1AAA13C6-DF7B-47C4-A124-FAF0EA0FA330}" presName="Name30" presStyleCnt="0"/>
      <dgm:spPr/>
    </dgm:pt>
    <dgm:pt modelId="{6268A05B-9B7C-4EC1-9DB6-B83A4B374505}" type="pres">
      <dgm:prSet presAssocID="{1AAA13C6-DF7B-47C4-A124-FAF0EA0FA330}" presName="level2Shape" presStyleLbl="node4" presStyleIdx="11" presStyleCnt="14" custLinFactX="195918" custLinFactY="-400000" custLinFactNeighborX="200000" custLinFactNeighborY="-456389"/>
      <dgm:spPr/>
    </dgm:pt>
    <dgm:pt modelId="{AB5396A9-6379-4158-B5B1-4F7A7B14456A}" type="pres">
      <dgm:prSet presAssocID="{1AAA13C6-DF7B-47C4-A124-FAF0EA0FA330}" presName="hierChild3" presStyleCnt="0"/>
      <dgm:spPr/>
    </dgm:pt>
    <dgm:pt modelId="{2BBE589C-4C8C-42BC-BED4-5C499151FBEA}" type="pres">
      <dgm:prSet presAssocID="{CC761638-5C84-417A-9529-9F4EED2C088F}" presName="Name25" presStyleLbl="parChTrans1D4" presStyleIdx="12" presStyleCnt="14"/>
      <dgm:spPr/>
    </dgm:pt>
    <dgm:pt modelId="{7DEC163C-8512-4A0F-B81B-EABCD639BC60}" type="pres">
      <dgm:prSet presAssocID="{CC761638-5C84-417A-9529-9F4EED2C088F}" presName="connTx" presStyleLbl="parChTrans1D4" presStyleIdx="12" presStyleCnt="14"/>
      <dgm:spPr/>
    </dgm:pt>
    <dgm:pt modelId="{3333515E-4C2E-45FD-B4D1-649545A5ACD8}" type="pres">
      <dgm:prSet presAssocID="{348A3A36-C656-48B2-B20D-C1E9EBF41E93}" presName="Name30" presStyleCnt="0"/>
      <dgm:spPr/>
    </dgm:pt>
    <dgm:pt modelId="{9D98369E-90FD-46EA-BD29-7732C2F9F28C}" type="pres">
      <dgm:prSet presAssocID="{348A3A36-C656-48B2-B20D-C1E9EBF41E93}" presName="level2Shape" presStyleLbl="node4" presStyleIdx="12" presStyleCnt="14" custLinFactX="100000" custLinFactY="-393567" custLinFactNeighborX="171855" custLinFactNeighborY="-400000"/>
      <dgm:spPr/>
    </dgm:pt>
    <dgm:pt modelId="{FC3E3538-060F-4E2A-BBE0-F0C93A65EC44}" type="pres">
      <dgm:prSet presAssocID="{348A3A36-C656-48B2-B20D-C1E9EBF41E93}" presName="hierChild3" presStyleCnt="0"/>
      <dgm:spPr/>
    </dgm:pt>
    <dgm:pt modelId="{977E8C24-CE40-4E58-B933-4EC588B33D4F}" type="pres">
      <dgm:prSet presAssocID="{0A987505-7FE3-44E1-8B74-9030ADE163A1}" presName="Name25" presStyleLbl="parChTrans1D4" presStyleIdx="13" presStyleCnt="14"/>
      <dgm:spPr/>
    </dgm:pt>
    <dgm:pt modelId="{C72F4E7B-EDE9-44DA-BCD5-1023158B6648}" type="pres">
      <dgm:prSet presAssocID="{0A987505-7FE3-44E1-8B74-9030ADE163A1}" presName="connTx" presStyleLbl="parChTrans1D4" presStyleIdx="13" presStyleCnt="14"/>
      <dgm:spPr/>
    </dgm:pt>
    <dgm:pt modelId="{5862A12A-7BBC-4966-9849-A9DB1FF5ED71}" type="pres">
      <dgm:prSet presAssocID="{B03846A9-0EFC-47A5-8317-B608EF9A634C}" presName="Name30" presStyleCnt="0"/>
      <dgm:spPr/>
    </dgm:pt>
    <dgm:pt modelId="{54E37CA9-8452-40B8-9D9A-4A9A4FBCF83C}" type="pres">
      <dgm:prSet presAssocID="{B03846A9-0EFC-47A5-8317-B608EF9A634C}" presName="level2Shape" presStyleLbl="node4" presStyleIdx="13" presStyleCnt="14" custScaleX="118791" custLinFactX="184163" custLinFactY="-359585" custLinFactNeighborX="200000" custLinFactNeighborY="-400000"/>
      <dgm:spPr/>
    </dgm:pt>
    <dgm:pt modelId="{31FB5F07-B8B8-4D45-8948-53B1FCB6A4BF}" type="pres">
      <dgm:prSet presAssocID="{B03846A9-0EFC-47A5-8317-B608EF9A634C}" presName="hierChild3" presStyleCnt="0"/>
      <dgm:spPr/>
    </dgm:pt>
    <dgm:pt modelId="{0932D8E9-D3B3-4163-A766-70573C1EA5AA}" type="pres">
      <dgm:prSet presAssocID="{1C74F51F-7471-4DF9-AB65-5766629D927A}" presName="bgShapesFlow" presStyleCnt="0"/>
      <dgm:spPr/>
    </dgm:pt>
    <dgm:pt modelId="{B85205E4-4E95-4E7F-9044-4338DDB5D499}" type="pres">
      <dgm:prSet presAssocID="{DAD4F9A7-D7E1-4BFD-8D86-ACA28D7800F0}" presName="rectComp" presStyleCnt="0"/>
      <dgm:spPr/>
    </dgm:pt>
    <dgm:pt modelId="{D20D7059-5E23-42F1-959D-70ECE9E463D5}" type="pres">
      <dgm:prSet presAssocID="{DAD4F9A7-D7E1-4BFD-8D86-ACA28D7800F0}" presName="bgRect" presStyleLbl="bgShp" presStyleIdx="0" presStyleCnt="6" custScaleX="170370" custLinFactNeighborX="47044"/>
      <dgm:spPr/>
    </dgm:pt>
    <dgm:pt modelId="{5EC6DD46-CC93-44DD-8E17-4C0066FCFA37}" type="pres">
      <dgm:prSet presAssocID="{DAD4F9A7-D7E1-4BFD-8D86-ACA28D7800F0}" presName="bgRectTx" presStyleLbl="bgShp" presStyleIdx="0" presStyleCnt="6">
        <dgm:presLayoutVars>
          <dgm:bulletEnabled val="1"/>
        </dgm:presLayoutVars>
      </dgm:prSet>
      <dgm:spPr/>
    </dgm:pt>
    <dgm:pt modelId="{4DD5D93B-07C1-4598-8563-69D274CCE7D4}" type="pres">
      <dgm:prSet presAssocID="{DAD4F9A7-D7E1-4BFD-8D86-ACA28D7800F0}" presName="spComp" presStyleCnt="0"/>
      <dgm:spPr/>
    </dgm:pt>
    <dgm:pt modelId="{61AD7843-FB4D-4865-ACAF-5CDD400A4492}" type="pres">
      <dgm:prSet presAssocID="{DAD4F9A7-D7E1-4BFD-8D86-ACA28D7800F0}" presName="hSp" presStyleCnt="0"/>
      <dgm:spPr/>
    </dgm:pt>
    <dgm:pt modelId="{5B925332-68D3-4642-BDBA-91EAF1DCFE7C}" type="pres">
      <dgm:prSet presAssocID="{DDF52E82-0FC8-4B8B-819A-2FCA4E377463}" presName="rectComp" presStyleCnt="0"/>
      <dgm:spPr/>
    </dgm:pt>
    <dgm:pt modelId="{F7DB326E-CE47-4FB4-A036-55C1B456EB66}" type="pres">
      <dgm:prSet presAssocID="{DDF52E82-0FC8-4B8B-819A-2FCA4E377463}" presName="bgRect" presStyleLbl="bgShp" presStyleIdx="1" presStyleCnt="6" custScaleX="138633" custLinFactX="-100000" custLinFactNeighborX="-198489" custLinFactNeighborY="-1833"/>
      <dgm:spPr/>
    </dgm:pt>
    <dgm:pt modelId="{1A88F28C-DFBE-4BA4-8584-87C7BAF2EF81}" type="pres">
      <dgm:prSet presAssocID="{DDF52E82-0FC8-4B8B-819A-2FCA4E377463}" presName="bgRectTx" presStyleLbl="bgShp" presStyleIdx="1" presStyleCnt="6">
        <dgm:presLayoutVars>
          <dgm:bulletEnabled val="1"/>
        </dgm:presLayoutVars>
      </dgm:prSet>
      <dgm:spPr/>
    </dgm:pt>
    <dgm:pt modelId="{FB454679-3913-4AE2-9C05-E81229C82801}" type="pres">
      <dgm:prSet presAssocID="{DDF52E82-0FC8-4B8B-819A-2FCA4E377463}" presName="spComp" presStyleCnt="0"/>
      <dgm:spPr/>
    </dgm:pt>
    <dgm:pt modelId="{F02D89C0-DE20-49FA-9D33-F035AE9DE09D}" type="pres">
      <dgm:prSet presAssocID="{DDF52E82-0FC8-4B8B-819A-2FCA4E377463}" presName="hSp" presStyleCnt="0"/>
      <dgm:spPr/>
    </dgm:pt>
    <dgm:pt modelId="{40AFFD79-8128-4394-B5FE-3A0B7D6F6BA2}" type="pres">
      <dgm:prSet presAssocID="{B340042D-9702-40B0-9829-9B51DD07C74F}" presName="rectComp" presStyleCnt="0"/>
      <dgm:spPr/>
    </dgm:pt>
    <dgm:pt modelId="{30D26873-80AC-4AB6-B29C-34D2C1F5270D}" type="pres">
      <dgm:prSet presAssocID="{B340042D-9702-40B0-9829-9B51DD07C74F}" presName="bgRect" presStyleLbl="bgShp" presStyleIdx="2" presStyleCnt="6" custScaleX="152925" custLinFactNeighborX="-99722"/>
      <dgm:spPr/>
    </dgm:pt>
    <dgm:pt modelId="{F1F0BECB-FC0C-408E-B9C7-F9783495DE49}" type="pres">
      <dgm:prSet presAssocID="{B340042D-9702-40B0-9829-9B51DD07C74F}" presName="bgRectTx" presStyleLbl="bgShp" presStyleIdx="2" presStyleCnt="6">
        <dgm:presLayoutVars>
          <dgm:bulletEnabled val="1"/>
        </dgm:presLayoutVars>
      </dgm:prSet>
      <dgm:spPr/>
    </dgm:pt>
    <dgm:pt modelId="{765CB7AC-837F-468A-9C3B-495A4FC66B6D}" type="pres">
      <dgm:prSet presAssocID="{B340042D-9702-40B0-9829-9B51DD07C74F}" presName="spComp" presStyleCnt="0"/>
      <dgm:spPr/>
    </dgm:pt>
    <dgm:pt modelId="{96A83007-2074-4630-8F93-7E32F384B9E4}" type="pres">
      <dgm:prSet presAssocID="{B340042D-9702-40B0-9829-9B51DD07C74F}" presName="hSp" presStyleCnt="0"/>
      <dgm:spPr/>
    </dgm:pt>
    <dgm:pt modelId="{6E8AC523-E720-4DD8-AB1C-D4175AC3BD74}" type="pres">
      <dgm:prSet presAssocID="{16BFC567-D9D8-452A-92A7-15545C62B57D}" presName="rectComp" presStyleCnt="0"/>
      <dgm:spPr/>
    </dgm:pt>
    <dgm:pt modelId="{11EF3E7F-B8FB-4AD3-85BC-D3F806195112}" type="pres">
      <dgm:prSet presAssocID="{16BFC567-D9D8-452A-92A7-15545C62B57D}" presName="bgRect" presStyleLbl="bgShp" presStyleIdx="3" presStyleCnt="6" custScaleX="154406" custLinFactNeighborX="-40460"/>
      <dgm:spPr/>
    </dgm:pt>
    <dgm:pt modelId="{418459F3-4D38-487E-AEA2-D6ED6C074203}" type="pres">
      <dgm:prSet presAssocID="{16BFC567-D9D8-452A-92A7-15545C62B57D}" presName="bgRectTx" presStyleLbl="bgShp" presStyleIdx="3" presStyleCnt="6">
        <dgm:presLayoutVars>
          <dgm:bulletEnabled val="1"/>
        </dgm:presLayoutVars>
      </dgm:prSet>
      <dgm:spPr/>
    </dgm:pt>
    <dgm:pt modelId="{F0CC24FC-9E8E-4CF0-9FD6-1E901A809BA2}" type="pres">
      <dgm:prSet presAssocID="{16BFC567-D9D8-452A-92A7-15545C62B57D}" presName="spComp" presStyleCnt="0"/>
      <dgm:spPr/>
    </dgm:pt>
    <dgm:pt modelId="{92D07650-758E-4BF1-B2EE-345C01ED0BAF}" type="pres">
      <dgm:prSet presAssocID="{16BFC567-D9D8-452A-92A7-15545C62B57D}" presName="hSp" presStyleCnt="0"/>
      <dgm:spPr/>
    </dgm:pt>
    <dgm:pt modelId="{A658CF18-AFEE-4C8A-9F8C-BC31D955DDA8}" type="pres">
      <dgm:prSet presAssocID="{19503DC1-B789-474D-8806-4FD1D705C5F0}" presName="rectComp" presStyleCnt="0"/>
      <dgm:spPr/>
    </dgm:pt>
    <dgm:pt modelId="{6AD20357-08AB-4AFB-A8D5-74A08A7479A1}" type="pres">
      <dgm:prSet presAssocID="{19503DC1-B789-474D-8806-4FD1D705C5F0}" presName="bgRect" presStyleLbl="bgShp" presStyleIdx="4" presStyleCnt="6" custScaleX="154688" custLinFactNeighborX="7216" custLinFactNeighborY="1207"/>
      <dgm:spPr/>
    </dgm:pt>
    <dgm:pt modelId="{73B5AD7A-1438-4CC0-98CF-F338CA8261A0}" type="pres">
      <dgm:prSet presAssocID="{19503DC1-B789-474D-8806-4FD1D705C5F0}" presName="bgRectTx" presStyleLbl="bgShp" presStyleIdx="4" presStyleCnt="6">
        <dgm:presLayoutVars>
          <dgm:bulletEnabled val="1"/>
        </dgm:presLayoutVars>
      </dgm:prSet>
      <dgm:spPr/>
    </dgm:pt>
    <dgm:pt modelId="{2D4A2979-7235-4C14-A1D7-2B9C85EC51EE}" type="pres">
      <dgm:prSet presAssocID="{19503DC1-B789-474D-8806-4FD1D705C5F0}" presName="spComp" presStyleCnt="0"/>
      <dgm:spPr/>
    </dgm:pt>
    <dgm:pt modelId="{D28D395D-440F-4304-86BC-EC8EE222813D}" type="pres">
      <dgm:prSet presAssocID="{19503DC1-B789-474D-8806-4FD1D705C5F0}" presName="hSp" presStyleCnt="0"/>
      <dgm:spPr/>
    </dgm:pt>
    <dgm:pt modelId="{23CD42E3-B7C2-4ECF-8E88-E896163AD1E4}" type="pres">
      <dgm:prSet presAssocID="{36B265C3-A2C0-4407-8187-ABFE31E2456E}" presName="rectComp" presStyleCnt="0"/>
      <dgm:spPr/>
    </dgm:pt>
    <dgm:pt modelId="{F7F32192-EC27-478E-8CD6-687A0BFF61D0}" type="pres">
      <dgm:prSet presAssocID="{36B265C3-A2C0-4407-8187-ABFE31E2456E}" presName="bgRect" presStyleLbl="bgShp" presStyleIdx="5" presStyleCnt="6" custScaleX="160653" custLinFactNeighborX="53391"/>
      <dgm:spPr/>
    </dgm:pt>
    <dgm:pt modelId="{11684687-2AAD-4966-8395-041AD21AD52C}" type="pres">
      <dgm:prSet presAssocID="{36B265C3-A2C0-4407-8187-ABFE31E2456E}" presName="bgRectTx" presStyleLbl="bgShp" presStyleIdx="5" presStyleCnt="6">
        <dgm:presLayoutVars>
          <dgm:bulletEnabled val="1"/>
        </dgm:presLayoutVars>
      </dgm:prSet>
      <dgm:spPr/>
    </dgm:pt>
  </dgm:ptLst>
  <dgm:cxnLst>
    <dgm:cxn modelId="{94779806-4C9E-4811-BBF9-CD9D8A983C7D}" type="presOf" srcId="{CC761638-5C84-417A-9529-9F4EED2C088F}" destId="{2BBE589C-4C8C-42BC-BED4-5C499151FBEA}" srcOrd="0" destOrd="0" presId="urn:microsoft.com/office/officeart/2005/8/layout/hierarchy5"/>
    <dgm:cxn modelId="{ACF1D606-2903-4DED-9114-62E23DBC8281}" srcId="{C4884D4D-51BD-429E-AF84-0110C0099B7C}" destId="{1CE5302B-F3BA-46FD-AE10-BD23961538F1}" srcOrd="1" destOrd="0" parTransId="{E1AF775B-62B5-44CE-A2B3-7F9E1B9E0186}" sibTransId="{C4F76353-4E0E-46BA-BCF8-54EE2E9B5349}"/>
    <dgm:cxn modelId="{0AE00C07-42E6-4EAA-9A98-5C16B1B0E7B3}" srcId="{1CE5302B-F3BA-46FD-AE10-BD23961538F1}" destId="{0569C88A-1E46-41B6-B6C9-07627BF257D5}" srcOrd="0" destOrd="0" parTransId="{ABB9F91E-238C-4FEC-B76E-62CB579AC6B9}" sibTransId="{A6275DCF-D21E-44F8-B06C-8003AC0A2768}"/>
    <dgm:cxn modelId="{128DD90A-BCDA-4F3B-BFCF-24F66F51AB5A}" srcId="{1C74F51F-7471-4DF9-AB65-5766629D927A}" destId="{36B265C3-A2C0-4407-8187-ABFE31E2456E}" srcOrd="6" destOrd="0" parTransId="{70C06D42-ABB9-49ED-BF15-55B43C398717}" sibTransId="{88B54B44-698A-4C7B-A9DF-01A849B3F340}"/>
    <dgm:cxn modelId="{754E170B-677E-49B3-855B-4576807BF008}" type="presOf" srcId="{7FF8362F-386D-4622-AA29-150F611E6B19}" destId="{AC6D96CE-721A-4428-9A78-21ADD17D2D42}" srcOrd="0" destOrd="0" presId="urn:microsoft.com/office/officeart/2005/8/layout/hierarchy5"/>
    <dgm:cxn modelId="{E767950B-9A63-4D68-99F7-56DD65CED511}" type="presOf" srcId="{16BFC567-D9D8-452A-92A7-15545C62B57D}" destId="{418459F3-4D38-487E-AEA2-D6ED6C074203}" srcOrd="1" destOrd="0" presId="urn:microsoft.com/office/officeart/2005/8/layout/hierarchy5"/>
    <dgm:cxn modelId="{008CAE0B-1DC8-4A9B-BB27-2CE337A03F01}" type="presOf" srcId="{B340042D-9702-40B0-9829-9B51DD07C74F}" destId="{30D26873-80AC-4AB6-B29C-34D2C1F5270D}" srcOrd="0" destOrd="0" presId="urn:microsoft.com/office/officeart/2005/8/layout/hierarchy5"/>
    <dgm:cxn modelId="{2711120E-27B9-42C4-A9BF-3CA636EA437D}" srcId="{B7488D72-AD33-4808-8176-B426E71D0142}" destId="{5318B1BA-133D-4136-9943-DC3F92B9808E}" srcOrd="2" destOrd="0" parTransId="{D5655CBF-4B08-4A87-8AA9-957C40C4158D}" sibTransId="{BB6B0D75-01D8-4640-A219-D992D5F5A7A1}"/>
    <dgm:cxn modelId="{A796CE10-8E50-41F0-A7A5-CDA5E8F12727}" srcId="{5318B1BA-133D-4136-9943-DC3F92B9808E}" destId="{AA24F517-72C2-4024-A269-0A83540BE27D}" srcOrd="0" destOrd="0" parTransId="{CC357F68-F158-44B4-B7B5-F60CAF56FCCE}" sibTransId="{D2D1045B-2E65-42D8-8A11-A95AF052B36F}"/>
    <dgm:cxn modelId="{88261411-86BF-472F-BACC-2F0273EEE3A1}" type="presOf" srcId="{26F34CD5-4078-4E48-8465-92E5BA582623}" destId="{5DBF2311-18A8-468E-974F-304B85A537E1}" srcOrd="0" destOrd="0" presId="urn:microsoft.com/office/officeart/2005/8/layout/hierarchy5"/>
    <dgm:cxn modelId="{BC460F12-EAED-432E-BBD1-DE2365935FC5}" type="presOf" srcId="{E1AF775B-62B5-44CE-A2B3-7F9E1B9E0186}" destId="{38C3B15E-9FA1-4FC9-960F-C53D72C59AAF}" srcOrd="1" destOrd="0" presId="urn:microsoft.com/office/officeart/2005/8/layout/hierarchy5"/>
    <dgm:cxn modelId="{EFB2F317-61F7-4813-963A-3463A4A18282}" srcId="{26F34CD5-4078-4E48-8465-92E5BA582623}" destId="{28696B01-F697-4F51-8AEE-187EA5462C8D}" srcOrd="0" destOrd="0" parTransId="{2D00769D-A3B1-4C62-A19A-35579A0DA5BB}" sibTransId="{6A5181C3-3621-4340-B61F-E6EC5B8D27F8}"/>
    <dgm:cxn modelId="{8DBA7518-1F9F-4640-93E5-7B5927AA05BF}" srcId="{D465E006-2EB0-4485-AB53-F34C1D23E957}" destId="{26F34CD5-4078-4E48-8465-92E5BA582623}" srcOrd="0" destOrd="0" parTransId="{7E90B400-8C58-4C5F-AABE-DBC9FAD21EAB}" sibTransId="{5DE0DDDA-9EA8-4B16-8F9D-79DFA441F0A3}"/>
    <dgm:cxn modelId="{49FCB124-256F-49EC-A23A-55BB377948BC}" type="presOf" srcId="{B03846A9-0EFC-47A5-8317-B608EF9A634C}" destId="{54E37CA9-8452-40B8-9D9A-4A9A4FBCF83C}" srcOrd="0" destOrd="0" presId="urn:microsoft.com/office/officeart/2005/8/layout/hierarchy5"/>
    <dgm:cxn modelId="{F8D7C024-EB87-47AF-AA8F-2920E7D2ADB6}" srcId="{03C3D9EB-71F7-4030-AF3D-F99CFA361F52}" destId="{7FF8362F-386D-4622-AA29-150F611E6B19}" srcOrd="0" destOrd="0" parTransId="{9290F888-7932-4A02-A03F-C2DB9741D09C}" sibTransId="{CA990610-C4BC-4261-81E7-DB085E9EAD85}"/>
    <dgm:cxn modelId="{BD9DB028-1E44-421F-9E86-619BAA813A6C}" type="presOf" srcId="{DAD4F9A7-D7E1-4BFD-8D86-ACA28D7800F0}" destId="{D20D7059-5E23-42F1-959D-70ECE9E463D5}" srcOrd="0" destOrd="0" presId="urn:microsoft.com/office/officeart/2005/8/layout/hierarchy5"/>
    <dgm:cxn modelId="{CF898831-A788-4F92-AC76-6C1AD91917FF}" type="presOf" srcId="{CC761638-5C84-417A-9529-9F4EED2C088F}" destId="{7DEC163C-8512-4A0F-B81B-EABCD639BC60}" srcOrd="1" destOrd="0" presId="urn:microsoft.com/office/officeart/2005/8/layout/hierarchy5"/>
    <dgm:cxn modelId="{26AF4633-3391-4467-A72D-A5F033B80463}" type="presOf" srcId="{D465E006-2EB0-4485-AB53-F34C1D23E957}" destId="{C6C8292F-2B68-4E2B-A9E6-95EFB9059257}" srcOrd="0" destOrd="0" presId="urn:microsoft.com/office/officeart/2005/8/layout/hierarchy5"/>
    <dgm:cxn modelId="{AA397536-A845-4CD0-9447-A159A3736727}" type="presOf" srcId="{633513D3-B1C9-434E-A7AB-738BDD77B21B}" destId="{86C8C274-C2AC-44C5-8F8A-DE9154D657C9}" srcOrd="1" destOrd="0" presId="urn:microsoft.com/office/officeart/2005/8/layout/hierarchy5"/>
    <dgm:cxn modelId="{DBCFA736-B974-4F2B-96A5-26CEA1E4E81D}" type="presOf" srcId="{633513D3-B1C9-434E-A7AB-738BDD77B21B}" destId="{E5C30095-5F7C-4B79-B6DF-549157D0529C}" srcOrd="0" destOrd="0" presId="urn:microsoft.com/office/officeart/2005/8/layout/hierarchy5"/>
    <dgm:cxn modelId="{51A74437-9EF1-414E-8286-E2396FCA0DD1}" srcId="{26F34CD5-4078-4E48-8465-92E5BA582623}" destId="{8EC0B068-670D-4ED7-A8B6-9C7B4AB4E77F}" srcOrd="2" destOrd="0" parTransId="{BA279F35-EF1C-477B-9C89-443270B72655}" sibTransId="{B8B9E557-4249-44F0-9B5C-671447B57058}"/>
    <dgm:cxn modelId="{43B34837-EBE4-477B-8DE8-4FB34D9F8CA0}" srcId="{1C74F51F-7471-4DF9-AB65-5766629D927A}" destId="{16BFC567-D9D8-452A-92A7-15545C62B57D}" srcOrd="4" destOrd="0" parTransId="{BA870820-E327-4E4D-88EE-39F13650CD0C}" sibTransId="{A2970F00-2190-4986-9BD0-ADDB2C46669D}"/>
    <dgm:cxn modelId="{FC84BC38-B9BE-455E-ADB0-223A8055C943}" type="presOf" srcId="{E383E99E-0868-47ED-AF6C-151D12BD429B}" destId="{A79891C9-719E-41DE-8D66-C33C59A21995}" srcOrd="0" destOrd="0" presId="urn:microsoft.com/office/officeart/2005/8/layout/hierarchy5"/>
    <dgm:cxn modelId="{69A4F938-B642-4D8E-9528-4C815697ED6D}" type="presOf" srcId="{DDF52E82-0FC8-4B8B-819A-2FCA4E377463}" destId="{1A88F28C-DFBE-4BA4-8584-87C7BAF2EF81}" srcOrd="1" destOrd="0" presId="urn:microsoft.com/office/officeart/2005/8/layout/hierarchy5"/>
    <dgm:cxn modelId="{FB6B323A-1460-47D0-A20A-2747302CA4FB}" type="presOf" srcId="{F6C76E23-441B-47D7-A797-9B6F23BADDFB}" destId="{2C0298B0-50BB-4A26-A0BA-351C73BD1AA3}" srcOrd="0" destOrd="0" presId="urn:microsoft.com/office/officeart/2005/8/layout/hierarchy5"/>
    <dgm:cxn modelId="{395A3C3B-8079-4F4F-95B8-BE15B80D4C53}" type="presOf" srcId="{CC357F68-F158-44B4-B7B5-F60CAF56FCCE}" destId="{7E26B34B-34E8-4E80-AA06-55E7059E0519}" srcOrd="0" destOrd="0" presId="urn:microsoft.com/office/officeart/2005/8/layout/hierarchy5"/>
    <dgm:cxn modelId="{09BEE43B-A913-4FFF-8251-B0EC5D1322D3}" srcId="{1C74F51F-7471-4DF9-AB65-5766629D927A}" destId="{B7488D72-AD33-4808-8176-B426E71D0142}" srcOrd="0" destOrd="0" parTransId="{DCBA0555-4EE6-47B7-99ED-969C440699FC}" sibTransId="{09368972-6C45-40B6-B76D-600D5E921D20}"/>
    <dgm:cxn modelId="{AFD5FC3F-09DF-48CA-85C8-28D55FA14463}" srcId="{0569C88A-1E46-41B6-B6C9-07627BF257D5}" destId="{348A3A36-C656-48B2-B20D-C1E9EBF41E93}" srcOrd="1" destOrd="0" parTransId="{CC761638-5C84-417A-9529-9F4EED2C088F}" sibTransId="{3CC6B327-F8BA-4B68-95CD-94E3218D598E}"/>
    <dgm:cxn modelId="{41523D40-70FA-4A00-8323-474BF208176D}" type="presOf" srcId="{75B854B2-383D-4BA6-82EA-EF526AA3D983}" destId="{6C0FDCA7-8226-4509-9848-E6887A15103C}" srcOrd="1" destOrd="0" presId="urn:microsoft.com/office/officeart/2005/8/layout/hierarchy5"/>
    <dgm:cxn modelId="{D5C0F55D-17F6-4F4C-AC3E-F61E773166B4}" type="presOf" srcId="{03C3D9EB-71F7-4030-AF3D-F99CFA361F52}" destId="{5790A582-0A3B-4777-8242-2C45DCBF4022}" srcOrd="0" destOrd="0" presId="urn:microsoft.com/office/officeart/2005/8/layout/hierarchy5"/>
    <dgm:cxn modelId="{D146205F-BF5D-400B-AC4E-2D44FBA6A02F}" srcId="{B7488D72-AD33-4808-8176-B426E71D0142}" destId="{03C3D9EB-71F7-4030-AF3D-F99CFA361F52}" srcOrd="3" destOrd="0" parTransId="{6798F586-B8C2-4964-B7DE-E94406841C09}" sibTransId="{74A9873B-C3FE-4E2E-ACA9-3DFC59E2C01E}"/>
    <dgm:cxn modelId="{22CEEC5F-6EE1-407F-AC66-CEA1F1186787}" type="presOf" srcId="{69FD8266-248C-478E-A5AC-862944496847}" destId="{8CB49E3E-07C7-47D2-BDCF-B4C38B334C69}" srcOrd="0" destOrd="0" presId="urn:microsoft.com/office/officeart/2005/8/layout/hierarchy5"/>
    <dgm:cxn modelId="{5B6F2961-D549-4EEB-BD46-E617ABDF0370}" srcId="{BA7AEE15-3F92-4426-AA71-B3F14A717866}" destId="{61408240-C9A9-4C83-8643-4E60CFC1A673}" srcOrd="0" destOrd="0" parTransId="{F6C76E23-441B-47D7-A797-9B6F23BADDFB}" sibTransId="{2D3C2D11-C431-4E4F-8E35-A35CDFC2300F}"/>
    <dgm:cxn modelId="{24CE9A41-7D27-42EE-AEB4-CC86144A7E26}" type="presOf" srcId="{AFDEC2DB-AF06-45D4-9FF4-9B0D1EBB4014}" destId="{861AF50B-A7FE-40AC-9140-E51979B40C3A}" srcOrd="0" destOrd="0" presId="urn:microsoft.com/office/officeart/2005/8/layout/hierarchy5"/>
    <dgm:cxn modelId="{50F81842-A240-4A99-A858-7C2C814397EF}" type="presOf" srcId="{1CE5302B-F3BA-46FD-AE10-BD23961538F1}" destId="{1880756C-10B1-4375-8998-68C54D774EC5}" srcOrd="0" destOrd="0" presId="urn:microsoft.com/office/officeart/2005/8/layout/hierarchy5"/>
    <dgm:cxn modelId="{98827D63-B4F2-43FA-90E4-11DEA8767456}" type="presOf" srcId="{AFDEC2DB-AF06-45D4-9FF4-9B0D1EBB4014}" destId="{0A82FE7D-67EF-441F-91D1-60F7C5832158}" srcOrd="1" destOrd="0" presId="urn:microsoft.com/office/officeart/2005/8/layout/hierarchy5"/>
    <dgm:cxn modelId="{48D41C64-238E-4856-8071-99BA730B1202}" type="presOf" srcId="{7E90B400-8C58-4C5F-AABE-DBC9FAD21EAB}" destId="{B0113E51-9284-4D21-952F-8A61C33D02FC}" srcOrd="1" destOrd="0" presId="urn:microsoft.com/office/officeart/2005/8/layout/hierarchy5"/>
    <dgm:cxn modelId="{803DB164-5167-404C-A1C5-C8A410157D0E}" srcId="{7FF8362F-386D-4622-AA29-150F611E6B19}" destId="{977156A2-11A7-4F3A-85F9-4D9D1ACE22FC}" srcOrd="0" destOrd="0" parTransId="{3FB8DC73-8562-4E68-AC97-C1DD53C483FF}" sibTransId="{86733CD4-DD0A-4238-B387-FAEA22A20DD0}"/>
    <dgm:cxn modelId="{138C3565-660F-4648-B8E5-FE4C1082805A}" type="presOf" srcId="{348A3A36-C656-48B2-B20D-C1E9EBF41E93}" destId="{9D98369E-90FD-46EA-BD29-7732C2F9F28C}" srcOrd="0" destOrd="0" presId="urn:microsoft.com/office/officeart/2005/8/layout/hierarchy5"/>
    <dgm:cxn modelId="{E75EC746-5336-463E-85A1-AE6456CF5A44}" type="presOf" srcId="{49D16424-AB74-426C-B78B-09E3241099D1}" destId="{845C2B31-D1E4-4792-9D41-DB6A25BEA21B}" srcOrd="0" destOrd="0" presId="urn:microsoft.com/office/officeart/2005/8/layout/hierarchy5"/>
    <dgm:cxn modelId="{6D0A2C6B-47B1-4BF7-B315-5F53CB263B7E}" srcId="{0569C88A-1E46-41B6-B6C9-07627BF257D5}" destId="{0C21D280-343B-4355-8830-C470629355A3}" srcOrd="0" destOrd="0" parTransId="{679552E3-9B63-44A4-AD55-3E69A43A07A1}" sibTransId="{CA4E69C7-F0D8-4FE6-8F10-5590CFD68498}"/>
    <dgm:cxn modelId="{E85E114C-5279-46C5-8705-B0C7F984C1BF}" srcId="{7FF8362F-386D-4622-AA29-150F611E6B19}" destId="{D465E006-2EB0-4485-AB53-F34C1D23E957}" srcOrd="1" destOrd="0" parTransId="{75B854B2-383D-4BA6-82EA-EF526AA3D983}" sibTransId="{A7E42B54-91CB-44F1-80E9-3895D536FBD5}"/>
    <dgm:cxn modelId="{8CE95F4E-B7F0-4504-B69B-1E7ADFD71EC1}" srcId="{B7488D72-AD33-4808-8176-B426E71D0142}" destId="{B5AFC3E1-90D0-464B-9ADE-D9A19B8D9BFA}" srcOrd="0" destOrd="0" parTransId="{AFDEC2DB-AF06-45D4-9FF4-9B0D1EBB4014}" sibTransId="{47502CB2-BD83-4FD3-B065-A9256DD46AF7}"/>
    <dgm:cxn modelId="{212EA84E-C1A1-49EB-A687-92944B3DAE96}" type="presOf" srcId="{ABB9F91E-238C-4FEC-B76E-62CB579AC6B9}" destId="{C765F8D7-AF41-4A19-80BE-E6DE1FF9A73F}" srcOrd="0" destOrd="0" presId="urn:microsoft.com/office/officeart/2005/8/layout/hierarchy5"/>
    <dgm:cxn modelId="{D59DEE70-761D-47D5-99E7-B79C192C7A01}" type="presOf" srcId="{29D73554-CA86-4942-8392-599ACDDC3944}" destId="{2778FFC6-7275-452B-B38A-0583D37641CE}" srcOrd="0" destOrd="0" presId="urn:microsoft.com/office/officeart/2005/8/layout/hierarchy5"/>
    <dgm:cxn modelId="{B5455971-3F6C-4BB7-8C98-670327899902}" type="presOf" srcId="{7E6502C1-8E1E-4A2C-97A9-BF2DA97DB1E0}" destId="{004AAD45-48A9-41E5-8650-AF81201A10C6}" srcOrd="0" destOrd="0" presId="urn:microsoft.com/office/officeart/2005/8/layout/hierarchy5"/>
    <dgm:cxn modelId="{A415D551-170F-41C2-91E6-C31EC34D9243}" type="presOf" srcId="{B7488D72-AD33-4808-8176-B426E71D0142}" destId="{53A1D709-00DA-4334-8E97-F75A263A8560}" srcOrd="0" destOrd="0" presId="urn:microsoft.com/office/officeart/2005/8/layout/hierarchy5"/>
    <dgm:cxn modelId="{9409CC73-D1F7-44A5-8421-4A8387F4A96D}" type="presOf" srcId="{5318B1BA-133D-4136-9943-DC3F92B9808E}" destId="{45F4C2D1-18E2-4180-BE0B-8A83985D7991}" srcOrd="0" destOrd="0" presId="urn:microsoft.com/office/officeart/2005/8/layout/hierarchy5"/>
    <dgm:cxn modelId="{72684759-85BE-4534-A3DD-DD420F0D06E9}" type="presOf" srcId="{977156A2-11A7-4F3A-85F9-4D9D1ACE22FC}" destId="{8AD13EA6-2B7B-4A3F-8EB4-F0028E9FA5EF}" srcOrd="0" destOrd="0" presId="urn:microsoft.com/office/officeart/2005/8/layout/hierarchy5"/>
    <dgm:cxn modelId="{929A9279-4442-4736-8B6E-70EE4EE4491E}" type="presOf" srcId="{28696B01-F697-4F51-8AEE-187EA5462C8D}" destId="{194CDFDD-DA07-44B7-8180-2680165949B4}" srcOrd="0" destOrd="0" presId="urn:microsoft.com/office/officeart/2005/8/layout/hierarchy5"/>
    <dgm:cxn modelId="{DDCDF959-EA2C-4965-8E35-3AA2B31943A5}" type="presOf" srcId="{1C74F51F-7471-4DF9-AB65-5766629D927A}" destId="{27EC6C97-1995-4B89-BD51-319E79691B40}" srcOrd="0" destOrd="0" presId="urn:microsoft.com/office/officeart/2005/8/layout/hierarchy5"/>
    <dgm:cxn modelId="{C786155A-1C2C-407F-8E0D-AC68C6A0392F}" type="presOf" srcId="{255131C8-4340-4004-90E4-B6684DDC0654}" destId="{C875A9E8-CF65-4DBE-9513-201D45C6B6BB}" srcOrd="1" destOrd="0" presId="urn:microsoft.com/office/officeart/2005/8/layout/hierarchy5"/>
    <dgm:cxn modelId="{D584915A-F8B2-4701-90EE-2C1AADC6B072}" srcId="{1C74F51F-7471-4DF9-AB65-5766629D927A}" destId="{DAD4F9A7-D7E1-4BFD-8D86-ACA28D7800F0}" srcOrd="1" destOrd="0" parTransId="{43275F4B-95F8-46CC-9A77-068050A348F4}" sibTransId="{9108D4E9-1DFF-473E-A880-00A13AE44DDF}"/>
    <dgm:cxn modelId="{9E1BA87D-7B44-4911-ABFB-DE85F5BA27FF}" type="presOf" srcId="{7E90B400-8C58-4C5F-AABE-DBC9FAD21EAB}" destId="{80E93442-5F98-4B30-8CE0-9FB4DDD0082B}" srcOrd="0" destOrd="0" presId="urn:microsoft.com/office/officeart/2005/8/layout/hierarchy5"/>
    <dgm:cxn modelId="{172C987E-231C-46BB-91CB-D3B61240E36C}" type="presOf" srcId="{BDC9DA58-A01D-4E21-8CD9-1C927F80AA7D}" destId="{5F41D54D-C3A8-4241-A480-E4B2E5C3A6BE}" srcOrd="0" destOrd="0" presId="urn:microsoft.com/office/officeart/2005/8/layout/hierarchy5"/>
    <dgm:cxn modelId="{3252D67E-57F8-4C28-A5D7-A8AEE8177348}" type="presOf" srcId="{36B265C3-A2C0-4407-8187-ABFE31E2456E}" destId="{F7F32192-EC27-478E-8CD6-687A0BFF61D0}" srcOrd="0" destOrd="0" presId="urn:microsoft.com/office/officeart/2005/8/layout/hierarchy5"/>
    <dgm:cxn modelId="{5B72B780-C879-43F8-AAB1-9B96185CDB24}" type="presOf" srcId="{6798F586-B8C2-4964-B7DE-E94406841C09}" destId="{A9A7DFB7-24FA-4CDC-8812-A2C7D1B16438}" srcOrd="0" destOrd="0" presId="urn:microsoft.com/office/officeart/2005/8/layout/hierarchy5"/>
    <dgm:cxn modelId="{DC191283-7235-4143-A8D3-0B2C7A6084EB}" srcId="{7FF8362F-386D-4622-AA29-150F611E6B19}" destId="{BA7AEE15-3F92-4426-AA71-B3F14A717866}" srcOrd="2" destOrd="0" parTransId="{8B967C99-1565-421C-AA7C-9B20780C894E}" sibTransId="{F804229F-FBB8-48A2-A98F-9155BCFEF35B}"/>
    <dgm:cxn modelId="{18A2E885-534A-4F2D-82DA-E43F497508A0}" type="presOf" srcId="{0C21D280-343B-4355-8830-C470629355A3}" destId="{659ADDB0-EFF2-40DF-A69A-2641681CAC3B}" srcOrd="0" destOrd="0" presId="urn:microsoft.com/office/officeart/2005/8/layout/hierarchy5"/>
    <dgm:cxn modelId="{4BC1EC89-4111-439A-B617-30968D84292B}" type="presOf" srcId="{0A987505-7FE3-44E1-8B74-9030ADE163A1}" destId="{C72F4E7B-EDE9-44DA-BCD5-1023158B6648}" srcOrd="1" destOrd="0" presId="urn:microsoft.com/office/officeart/2005/8/layout/hierarchy5"/>
    <dgm:cxn modelId="{13015D8A-E274-43FA-B960-83AF8643B4EA}" type="presOf" srcId="{9303F936-5652-45BC-83BF-063DFC9434B1}" destId="{C0138E95-AB0C-4832-BBA4-BEA56109249A}" srcOrd="1" destOrd="0" presId="urn:microsoft.com/office/officeart/2005/8/layout/hierarchy5"/>
    <dgm:cxn modelId="{CDB5138C-48BA-4703-99EA-A6582140A72D}" type="presOf" srcId="{75B854B2-383D-4BA6-82EA-EF526AA3D983}" destId="{839045D1-8978-4D8E-988E-97F1DFB1BD87}" srcOrd="0" destOrd="0" presId="urn:microsoft.com/office/officeart/2005/8/layout/hierarchy5"/>
    <dgm:cxn modelId="{49994F8C-C0D6-4520-BD7A-ECBF9EE0442E}" srcId="{B7488D72-AD33-4808-8176-B426E71D0142}" destId="{C4884D4D-51BD-429E-AF84-0110C0099B7C}" srcOrd="4" destOrd="0" parTransId="{20C80096-C4A8-4F2B-A3A1-4684FB5C58DF}" sibTransId="{61328CDC-0A7C-4732-9108-A550D3BC98CA}"/>
    <dgm:cxn modelId="{40B32F8D-780B-4511-A743-548E862C72AC}" srcId="{348A3A36-C656-48B2-B20D-C1E9EBF41E93}" destId="{B03846A9-0EFC-47A5-8317-B608EF9A634C}" srcOrd="0" destOrd="0" parTransId="{0A987505-7FE3-44E1-8B74-9030ADE163A1}" sibTransId="{DEC49279-8321-4BDF-917D-5CD093596E11}"/>
    <dgm:cxn modelId="{BE08E28F-22CA-4E71-B092-5708030F84C0}" type="presOf" srcId="{17D0F3E6-66FD-4C2B-8DBC-1B89BECBDFDA}" destId="{4E4FC5CD-2E82-4797-8978-1EC2320F8C5E}" srcOrd="1" destOrd="0" presId="urn:microsoft.com/office/officeart/2005/8/layout/hierarchy5"/>
    <dgm:cxn modelId="{75170E91-5F9B-41AE-A103-3219E0D7B403}" type="presOf" srcId="{20C80096-C4A8-4F2B-A3A1-4684FB5C58DF}" destId="{69401826-940A-4FAB-9C95-C2EFAAE7FFFB}" srcOrd="0" destOrd="0" presId="urn:microsoft.com/office/officeart/2005/8/layout/hierarchy5"/>
    <dgm:cxn modelId="{FAEDB993-F05D-4EE1-88A5-CDF6480A1A1F}" type="presOf" srcId="{C4884D4D-51BD-429E-AF84-0110C0099B7C}" destId="{9379F1DD-DD3C-4E11-8CB6-35E3C07E8866}" srcOrd="0" destOrd="0" presId="urn:microsoft.com/office/officeart/2005/8/layout/hierarchy5"/>
    <dgm:cxn modelId="{C4B3FB94-8CE3-45BC-81A9-659F3677531F}" type="presOf" srcId="{1AAA13C6-DF7B-47C4-A124-FAF0EA0FA330}" destId="{6268A05B-9B7C-4EC1-9DB6-B83A4B374505}" srcOrd="0" destOrd="0" presId="urn:microsoft.com/office/officeart/2005/8/layout/hierarchy5"/>
    <dgm:cxn modelId="{04C62797-B290-402B-9F7F-0984D5467719}" type="presOf" srcId="{B340042D-9702-40B0-9829-9B51DD07C74F}" destId="{F1F0BECB-FC0C-408E-B9C7-F9783495DE49}" srcOrd="1" destOrd="0" presId="urn:microsoft.com/office/officeart/2005/8/layout/hierarchy5"/>
    <dgm:cxn modelId="{28A86998-438F-4014-88A6-EF04F8E76E19}" srcId="{1C74F51F-7471-4DF9-AB65-5766629D927A}" destId="{DDF52E82-0FC8-4B8B-819A-2FCA4E377463}" srcOrd="2" destOrd="0" parTransId="{A0BC9CCD-C444-4FDF-A3A1-50CAA6893050}" sibTransId="{A7FA5D88-C22F-42FF-83DE-775FCDE4AF25}"/>
    <dgm:cxn modelId="{A50B849C-5D87-43E7-B638-E35286C286C8}" type="presOf" srcId="{F6C76E23-441B-47D7-A797-9B6F23BADDFB}" destId="{B22D9BA4-1FA8-4B45-861C-BCF366906618}" srcOrd="1" destOrd="0" presId="urn:microsoft.com/office/officeart/2005/8/layout/hierarchy5"/>
    <dgm:cxn modelId="{686B2B9D-BAA5-4D70-9ECE-F8759F8346B9}" type="presOf" srcId="{8CABDF60-4956-4A32-889A-55749D5AD816}" destId="{BB26F9A1-5EA7-4375-A58E-DB1CC1A4A777}" srcOrd="0" destOrd="0" presId="urn:microsoft.com/office/officeart/2005/8/layout/hierarchy5"/>
    <dgm:cxn modelId="{F76A909E-F719-4B56-9603-35EB2208B2F8}" type="presOf" srcId="{679552E3-9B63-44A4-AD55-3E69A43A07A1}" destId="{F430A274-499F-44E2-9180-844BF286F70D}" srcOrd="1" destOrd="0" presId="urn:microsoft.com/office/officeart/2005/8/layout/hierarchy5"/>
    <dgm:cxn modelId="{440742A2-515C-4138-9F07-68B05CE7DA91}" srcId="{1C74F51F-7471-4DF9-AB65-5766629D927A}" destId="{B340042D-9702-40B0-9829-9B51DD07C74F}" srcOrd="3" destOrd="0" parTransId="{5C8D698C-9BB9-4813-BFDD-D2904249ABE5}" sibTransId="{D4F88F7E-6222-44EA-9CC5-21A9EDCA3043}"/>
    <dgm:cxn modelId="{058A71A2-6B04-450D-87F5-1B8E10EAB8D0}" type="presOf" srcId="{36B265C3-A2C0-4407-8187-ABFE31E2456E}" destId="{11684687-2AAD-4966-8395-041AD21AD52C}" srcOrd="1" destOrd="0" presId="urn:microsoft.com/office/officeart/2005/8/layout/hierarchy5"/>
    <dgm:cxn modelId="{1D4C4AA4-71B4-4307-BF2C-A8B840055935}" type="presOf" srcId="{679552E3-9B63-44A4-AD55-3E69A43A07A1}" destId="{E811CE5F-1B67-4375-89C9-E3C18B5B6D33}" srcOrd="0" destOrd="0" presId="urn:microsoft.com/office/officeart/2005/8/layout/hierarchy5"/>
    <dgm:cxn modelId="{8FEE26A6-8069-4F83-A22F-6D553415A3F2}" type="presOf" srcId="{B5AFC3E1-90D0-464B-9ADE-D9A19B8D9BFA}" destId="{87DC150C-C0AD-4149-9A84-AD7FC3EA7563}" srcOrd="0" destOrd="0" presId="urn:microsoft.com/office/officeart/2005/8/layout/hierarchy5"/>
    <dgm:cxn modelId="{5EBA0BAB-2068-4C2F-9EA5-8267A190CCD1}" type="presOf" srcId="{AA24F517-72C2-4024-A269-0A83540BE27D}" destId="{244F2981-FF24-4479-BD2E-93F8A95C82D4}" srcOrd="0" destOrd="0" presId="urn:microsoft.com/office/officeart/2005/8/layout/hierarchy5"/>
    <dgm:cxn modelId="{23BD02AF-6E8F-4186-A813-947AAB4BB1FF}" type="presOf" srcId="{9290F888-7932-4A02-A03F-C2DB9741D09C}" destId="{65FCBD47-1DEA-4E4A-86BB-17900A28E3C5}" srcOrd="1" destOrd="0" presId="urn:microsoft.com/office/officeart/2005/8/layout/hierarchy5"/>
    <dgm:cxn modelId="{EBF215AF-702E-4FBB-B6B3-BEFE33716076}" srcId="{1C74F51F-7471-4DF9-AB65-5766629D927A}" destId="{19503DC1-B789-474D-8806-4FD1D705C5F0}" srcOrd="5" destOrd="0" parTransId="{8E1ACDF9-63A6-4B61-AF7C-AEBA46F89354}" sibTransId="{0FEF4720-7872-49FD-84E8-308355B64031}"/>
    <dgm:cxn modelId="{FBC2B7B1-2C1F-473F-B5BB-B10128B9D31C}" type="presOf" srcId="{2D00769D-A3B1-4C62-A19A-35579A0DA5BB}" destId="{D22A6F1F-F922-42ED-A2BC-B9674857FF34}" srcOrd="1" destOrd="0" presId="urn:microsoft.com/office/officeart/2005/8/layout/hierarchy5"/>
    <dgm:cxn modelId="{D40C78B4-C7B5-4BA9-9C81-DD939E2DA940}" type="presOf" srcId="{19503DC1-B789-474D-8806-4FD1D705C5F0}" destId="{6AD20357-08AB-4AFB-A8D5-74A08A7479A1}" srcOrd="0" destOrd="0" presId="urn:microsoft.com/office/officeart/2005/8/layout/hierarchy5"/>
    <dgm:cxn modelId="{54367DB6-463B-49A7-8B8D-BFA4FC402562}" type="presOf" srcId="{BA7AEE15-3F92-4426-AA71-B3F14A717866}" destId="{ABCBFABA-994A-4797-B780-211DD92DAC03}" srcOrd="0" destOrd="0" presId="urn:microsoft.com/office/officeart/2005/8/layout/hierarchy5"/>
    <dgm:cxn modelId="{3FDED5B6-C20B-4795-895E-EF7C87924AAD}" type="presOf" srcId="{0569C88A-1E46-41B6-B6C9-07627BF257D5}" destId="{4B5DAE20-75C7-4A3A-AC5B-C75B960CBB26}" srcOrd="0" destOrd="0" presId="urn:microsoft.com/office/officeart/2005/8/layout/hierarchy5"/>
    <dgm:cxn modelId="{EA8CEBB6-9603-4DDD-9645-6FE350B4AABC}" type="presOf" srcId="{29D73554-CA86-4942-8392-599ACDDC3944}" destId="{1F92A9C3-827F-4A6E-98B6-424F3F85777B}" srcOrd="1" destOrd="0" presId="urn:microsoft.com/office/officeart/2005/8/layout/hierarchy5"/>
    <dgm:cxn modelId="{1CF720BE-3C97-40D7-B82B-794713E751C0}" type="presOf" srcId="{20C80096-C4A8-4F2B-A3A1-4684FB5C58DF}" destId="{9CD531B0-B6B2-4CB4-9547-7D3FE740DC67}" srcOrd="1" destOrd="0" presId="urn:microsoft.com/office/officeart/2005/8/layout/hierarchy5"/>
    <dgm:cxn modelId="{63A031BE-CB91-48B1-885F-3D868A8430B6}" srcId="{0C21D280-343B-4355-8830-C470629355A3}" destId="{1AAA13C6-DF7B-47C4-A124-FAF0EA0FA330}" srcOrd="0" destOrd="0" parTransId="{17D0F3E6-66FD-4C2B-8DBC-1B89BECBDFDA}" sibTransId="{0301C76D-BCFB-4B02-AD4D-CCFE8CEAB2C7}"/>
    <dgm:cxn modelId="{714BDCC0-3EBE-4F4E-A757-EBDDCD6E9BF2}" type="presOf" srcId="{BA279F35-EF1C-477B-9C89-443270B72655}" destId="{5532FE34-C108-4F47-B700-0E4A87819AB6}" srcOrd="0" destOrd="0" presId="urn:microsoft.com/office/officeart/2005/8/layout/hierarchy5"/>
    <dgm:cxn modelId="{B5358AC2-0432-475A-9420-46519244E45E}" type="presOf" srcId="{2DA406D1-CFCC-4005-9B6F-0FE99BA8DFE8}" destId="{56246F07-C04E-47A0-A2F9-E8BC1878F1F0}" srcOrd="0" destOrd="0" presId="urn:microsoft.com/office/officeart/2005/8/layout/hierarchy5"/>
    <dgm:cxn modelId="{0EC8E9C2-31D2-4F51-A4A5-101AECDF1A85}" type="presOf" srcId="{8B967C99-1565-421C-AA7C-9B20780C894E}" destId="{5D1A9675-BCBA-478C-A2AB-126003ECF08A}" srcOrd="0" destOrd="0" presId="urn:microsoft.com/office/officeart/2005/8/layout/hierarchy5"/>
    <dgm:cxn modelId="{B5A6DDC3-E48B-4F70-B32E-183FEAAF6228}" type="presOf" srcId="{9290F888-7932-4A02-A03F-C2DB9741D09C}" destId="{85DBEF00-83E8-4113-BF35-FDCCB086DDD3}" srcOrd="0" destOrd="0" presId="urn:microsoft.com/office/officeart/2005/8/layout/hierarchy5"/>
    <dgm:cxn modelId="{4E15ABC5-D0B7-4FFA-9804-D47579172966}" type="presOf" srcId="{CC357F68-F158-44B4-B7B5-F60CAF56FCCE}" destId="{F6A46EF2-20C5-42D7-AEEF-A553AB82B5E5}" srcOrd="1" destOrd="0" presId="urn:microsoft.com/office/officeart/2005/8/layout/hierarchy5"/>
    <dgm:cxn modelId="{276D54C7-C07E-4DD8-A0B9-27BBAE0C1436}" type="presOf" srcId="{D5655CBF-4B08-4A87-8AA9-957C40C4158D}" destId="{1AC53F4C-CBA8-4330-91A1-714BC79A00CF}" srcOrd="1" destOrd="0" presId="urn:microsoft.com/office/officeart/2005/8/layout/hierarchy5"/>
    <dgm:cxn modelId="{F39D2DC8-8343-4179-9A81-86466671C875}" srcId="{C4884D4D-51BD-429E-AF84-0110C0099B7C}" destId="{2DA406D1-CFCC-4005-9B6F-0FE99BA8DFE8}" srcOrd="0" destOrd="0" parTransId="{29D73554-CA86-4942-8392-599ACDDC3944}" sibTransId="{1E25BE3F-B887-4FAD-AFB2-5BEC81C3B216}"/>
    <dgm:cxn modelId="{4DD15AC8-9D81-4721-BA36-AEE062AC0A51}" type="presOf" srcId="{2D00769D-A3B1-4C62-A19A-35579A0DA5BB}" destId="{9AD78CBD-B070-4A22-A255-C14B643DC75E}" srcOrd="0" destOrd="0" presId="urn:microsoft.com/office/officeart/2005/8/layout/hierarchy5"/>
    <dgm:cxn modelId="{D9C195C8-5163-44AE-B1F6-AE7397483EE8}" type="presOf" srcId="{7E6502C1-8E1E-4A2C-97A9-BF2DA97DB1E0}" destId="{C0916EC6-BC9D-4F3D-A2EF-BA71EABB3904}" srcOrd="1" destOrd="0" presId="urn:microsoft.com/office/officeart/2005/8/layout/hierarchy5"/>
    <dgm:cxn modelId="{BB3138CD-2B86-45F1-A9F2-05E4399FFD35}" type="presOf" srcId="{0A987505-7FE3-44E1-8B74-9030ADE163A1}" destId="{977E8C24-CE40-4E58-B933-4EC588B33D4F}" srcOrd="0" destOrd="0" presId="urn:microsoft.com/office/officeart/2005/8/layout/hierarchy5"/>
    <dgm:cxn modelId="{77FA99CE-54D1-4377-80BA-536DCED0BE7B}" type="presOf" srcId="{19503DC1-B789-474D-8806-4FD1D705C5F0}" destId="{73B5AD7A-1438-4CC0-98CF-F338CA8261A0}" srcOrd="1" destOrd="0" presId="urn:microsoft.com/office/officeart/2005/8/layout/hierarchy5"/>
    <dgm:cxn modelId="{CEF8F5D3-9C5C-441E-A941-7E9DBC349E06}" type="presOf" srcId="{9303F936-5652-45BC-83BF-063DFC9434B1}" destId="{515FFBEE-97FC-4C2B-9D49-94E41FB96093}" srcOrd="0" destOrd="0" presId="urn:microsoft.com/office/officeart/2005/8/layout/hierarchy5"/>
    <dgm:cxn modelId="{253184D4-A677-44B2-8F7B-17F5EB509BB3}" type="presOf" srcId="{61408240-C9A9-4C83-8643-4E60CFC1A673}" destId="{E2256202-F4CE-441A-B0CB-030F2E6BBC93}" srcOrd="0" destOrd="0" presId="urn:microsoft.com/office/officeart/2005/8/layout/hierarchy5"/>
    <dgm:cxn modelId="{26BAFFD5-9428-44F8-8FC8-2E6913DF523E}" type="presOf" srcId="{6798F586-B8C2-4964-B7DE-E94406841C09}" destId="{8FF25CF9-2918-464D-8A04-365440E6B569}" srcOrd="1" destOrd="0" presId="urn:microsoft.com/office/officeart/2005/8/layout/hierarchy5"/>
    <dgm:cxn modelId="{968EC8DB-2726-4728-B663-6913794A5198}" srcId="{E383E99E-0868-47ED-AF6C-151D12BD429B}" destId="{689A739F-BA6F-446D-8423-934A79508002}" srcOrd="0" destOrd="0" parTransId="{7E6502C1-8E1E-4A2C-97A9-BF2DA97DB1E0}" sibTransId="{69B40A53-ABB0-4FE7-9652-0D5A308FC72E}"/>
    <dgm:cxn modelId="{6C76A0DC-740F-4F66-8889-C3490EEBF63C}" srcId="{B5AFC3E1-90D0-464B-9ADE-D9A19B8D9BFA}" destId="{BDC9DA58-A01D-4E21-8CD9-1C927F80AA7D}" srcOrd="0" destOrd="0" parTransId="{8CABDF60-4956-4A32-889A-55749D5AD816}" sibTransId="{8A8BDD54-A0BB-47DA-B1EE-CC2DBD2B9843}"/>
    <dgm:cxn modelId="{C728F6DC-8A57-41C6-BFC9-2D8E6842F674}" type="presOf" srcId="{DDF52E82-0FC8-4B8B-819A-2FCA4E377463}" destId="{F7DB326E-CE47-4FB4-A036-55C1B456EB66}" srcOrd="0" destOrd="0" presId="urn:microsoft.com/office/officeart/2005/8/layout/hierarchy5"/>
    <dgm:cxn modelId="{8C0468DF-8F9B-4808-BBB3-DF3C343E7019}" type="presOf" srcId="{3FB8DC73-8562-4E68-AC97-C1DD53C483FF}" destId="{00F184EF-6407-4E2D-95AB-AAE45D173892}" srcOrd="1" destOrd="0" presId="urn:microsoft.com/office/officeart/2005/8/layout/hierarchy5"/>
    <dgm:cxn modelId="{113AD2E2-E825-4910-943B-E5535EADB337}" type="presOf" srcId="{ABB9F91E-238C-4FEC-B76E-62CB579AC6B9}" destId="{729C227F-219B-4378-8AF5-E7B0AB1B971E}" srcOrd="1" destOrd="0" presId="urn:microsoft.com/office/officeart/2005/8/layout/hierarchy5"/>
    <dgm:cxn modelId="{16C729E3-0C67-4796-BD91-3A3D32AC4AC5}" type="presOf" srcId="{D5655CBF-4B08-4A87-8AA9-957C40C4158D}" destId="{7BB9156E-6F83-4055-874B-11F31A397CE9}" srcOrd="0" destOrd="0" presId="urn:microsoft.com/office/officeart/2005/8/layout/hierarchy5"/>
    <dgm:cxn modelId="{E6A8A1E4-2AF7-44DF-BCE7-33C4431F543C}" type="presOf" srcId="{689A739F-BA6F-446D-8423-934A79508002}" destId="{B3A7D21C-B639-428C-B912-44D553B26477}" srcOrd="0" destOrd="0" presId="urn:microsoft.com/office/officeart/2005/8/layout/hierarchy5"/>
    <dgm:cxn modelId="{25F023E5-1DEE-44E2-9708-542C9CA6A29B}" type="presOf" srcId="{8CABDF60-4956-4A32-889A-55749D5AD816}" destId="{5E541110-B1A5-4347-BD88-687E71E29E07}" srcOrd="1" destOrd="0" presId="urn:microsoft.com/office/officeart/2005/8/layout/hierarchy5"/>
    <dgm:cxn modelId="{6FD4ECEB-5EC1-4FFA-AB2A-FF7C6829B8DF}" srcId="{26F34CD5-4078-4E48-8465-92E5BA582623}" destId="{69FD8266-248C-478E-A5AC-862944496847}" srcOrd="1" destOrd="0" parTransId="{255131C8-4340-4004-90E4-B6684DDC0654}" sibTransId="{2F83212D-D89D-4029-835A-920F80F9F33B}"/>
    <dgm:cxn modelId="{68C58FEC-0ADA-49EC-8D15-B3A38DBC0031}" srcId="{977156A2-11A7-4F3A-85F9-4D9D1ACE22FC}" destId="{49D16424-AB74-426C-B78B-09E3241099D1}" srcOrd="0" destOrd="0" parTransId="{633513D3-B1C9-434E-A7AB-738BDD77B21B}" sibTransId="{BD94593E-F8F8-480F-9744-BF2E6F318C3C}"/>
    <dgm:cxn modelId="{C339CEF1-CD3E-4CEF-981F-3D576DB99ABB}" type="presOf" srcId="{8EC0B068-670D-4ED7-A8B6-9C7B4AB4E77F}" destId="{DA134993-5607-4CFF-BE2B-F2DA295D840F}" srcOrd="0" destOrd="0" presId="urn:microsoft.com/office/officeart/2005/8/layout/hierarchy5"/>
    <dgm:cxn modelId="{655572F3-430A-4928-9DB9-1959DCE85AA5}" type="presOf" srcId="{BA279F35-EF1C-477B-9C89-443270B72655}" destId="{AED6827C-123F-4BFA-8CAA-BEA0A8C75A19}" srcOrd="1" destOrd="0" presId="urn:microsoft.com/office/officeart/2005/8/layout/hierarchy5"/>
    <dgm:cxn modelId="{C54EB2F3-D763-49E4-A2B7-BFDB6C5F26F2}" type="presOf" srcId="{3FB8DC73-8562-4E68-AC97-C1DD53C483FF}" destId="{AA623008-FD01-43DA-B0E8-AA80D574FDB3}" srcOrd="0" destOrd="0" presId="urn:microsoft.com/office/officeart/2005/8/layout/hierarchy5"/>
    <dgm:cxn modelId="{738313F7-476B-4AAB-9C63-8B33DB39534B}" type="presOf" srcId="{255131C8-4340-4004-90E4-B6684DDC0654}" destId="{A68A78F6-B864-428B-B789-FF43C7DF08F3}" srcOrd="0" destOrd="0" presId="urn:microsoft.com/office/officeart/2005/8/layout/hierarchy5"/>
    <dgm:cxn modelId="{BD47AFF8-93D8-410F-9536-2EDEF5E6A240}" type="presOf" srcId="{DAD4F9A7-D7E1-4BFD-8D86-ACA28D7800F0}" destId="{5EC6DD46-CC93-44DD-8E17-4C0066FCFA37}" srcOrd="1" destOrd="0" presId="urn:microsoft.com/office/officeart/2005/8/layout/hierarchy5"/>
    <dgm:cxn modelId="{48E42EFA-5A4E-4686-81ED-78B34260FFF9}" type="presOf" srcId="{16BFC567-D9D8-452A-92A7-15545C62B57D}" destId="{11EF3E7F-B8FB-4AD3-85BC-D3F806195112}" srcOrd="0" destOrd="0" presId="urn:microsoft.com/office/officeart/2005/8/layout/hierarchy5"/>
    <dgm:cxn modelId="{6803B2FA-AF00-48A2-B67D-FE175B842415}" type="presOf" srcId="{17D0F3E6-66FD-4C2B-8DBC-1B89BECBDFDA}" destId="{67DA2CF5-8D04-47E8-BA35-99C32E0433EC}" srcOrd="0" destOrd="0" presId="urn:microsoft.com/office/officeart/2005/8/layout/hierarchy5"/>
    <dgm:cxn modelId="{7C5A95FB-5113-4AE4-9B13-B49C8D56A6A8}" type="presOf" srcId="{E1AF775B-62B5-44CE-A2B3-7F9E1B9E0186}" destId="{D7683449-D31E-4ED5-95D3-618C87F4EDFE}" srcOrd="0" destOrd="0" presId="urn:microsoft.com/office/officeart/2005/8/layout/hierarchy5"/>
    <dgm:cxn modelId="{F1562DFC-2A6E-43D6-823D-8AD0AD868DB4}" srcId="{B7488D72-AD33-4808-8176-B426E71D0142}" destId="{E383E99E-0868-47ED-AF6C-151D12BD429B}" srcOrd="1" destOrd="0" parTransId="{9303F936-5652-45BC-83BF-063DFC9434B1}" sibTransId="{3AC4B2E3-8213-41EB-A45D-613520B27B7E}"/>
    <dgm:cxn modelId="{7FE388FC-F3E0-47FC-93E0-D63616CBEA45}" type="presOf" srcId="{8B967C99-1565-421C-AA7C-9B20780C894E}" destId="{9D89E58C-E96F-489F-916B-76EFA08A70B4}" srcOrd="1" destOrd="0" presId="urn:microsoft.com/office/officeart/2005/8/layout/hierarchy5"/>
    <dgm:cxn modelId="{83BDC9FB-39A4-43B8-8926-8C4AFD4326B9}" type="presParOf" srcId="{27EC6C97-1995-4B89-BD51-319E79691B40}" destId="{36FE786E-52AC-419C-9DD5-D3B399160B0D}" srcOrd="0" destOrd="0" presId="urn:microsoft.com/office/officeart/2005/8/layout/hierarchy5"/>
    <dgm:cxn modelId="{75F3A7DD-D655-41BB-95D4-C9ECD6F11DC6}" type="presParOf" srcId="{36FE786E-52AC-419C-9DD5-D3B399160B0D}" destId="{E3F85451-2F92-4B7B-905B-9E368B1B5619}" srcOrd="0" destOrd="0" presId="urn:microsoft.com/office/officeart/2005/8/layout/hierarchy5"/>
    <dgm:cxn modelId="{FD52B128-C46B-433D-B61C-A1278F102E3A}" type="presParOf" srcId="{36FE786E-52AC-419C-9DD5-D3B399160B0D}" destId="{EB619297-61C0-47CB-A91C-2361E888165A}" srcOrd="1" destOrd="0" presId="urn:microsoft.com/office/officeart/2005/8/layout/hierarchy5"/>
    <dgm:cxn modelId="{77EAB412-811C-4628-8ED6-58109C83587A}" type="presParOf" srcId="{EB619297-61C0-47CB-A91C-2361E888165A}" destId="{E8C3D293-44E3-4B66-B027-0FD17E3110DA}" srcOrd="0" destOrd="0" presId="urn:microsoft.com/office/officeart/2005/8/layout/hierarchy5"/>
    <dgm:cxn modelId="{0FE1E953-947A-4C02-897F-E4D2AC63E721}" type="presParOf" srcId="{E8C3D293-44E3-4B66-B027-0FD17E3110DA}" destId="{53A1D709-00DA-4334-8E97-F75A263A8560}" srcOrd="0" destOrd="0" presId="urn:microsoft.com/office/officeart/2005/8/layout/hierarchy5"/>
    <dgm:cxn modelId="{C1CC57D7-245F-4307-BAD0-7A40FE7D603F}" type="presParOf" srcId="{E8C3D293-44E3-4B66-B027-0FD17E3110DA}" destId="{EEE36DE4-3D57-4597-8CF3-DF7393683829}" srcOrd="1" destOrd="0" presId="urn:microsoft.com/office/officeart/2005/8/layout/hierarchy5"/>
    <dgm:cxn modelId="{0C613F6E-8828-47AF-9D26-B016E9FDBDFA}" type="presParOf" srcId="{EEE36DE4-3D57-4597-8CF3-DF7393683829}" destId="{861AF50B-A7FE-40AC-9140-E51979B40C3A}" srcOrd="0" destOrd="0" presId="urn:microsoft.com/office/officeart/2005/8/layout/hierarchy5"/>
    <dgm:cxn modelId="{F0AA6343-0D52-4F35-B108-83752351F029}" type="presParOf" srcId="{861AF50B-A7FE-40AC-9140-E51979B40C3A}" destId="{0A82FE7D-67EF-441F-91D1-60F7C5832158}" srcOrd="0" destOrd="0" presId="urn:microsoft.com/office/officeart/2005/8/layout/hierarchy5"/>
    <dgm:cxn modelId="{A05DB5A8-E4D8-425B-9C9A-F602B68B9AFF}" type="presParOf" srcId="{EEE36DE4-3D57-4597-8CF3-DF7393683829}" destId="{D0189A87-D4B5-46F1-B25A-4841660A49EB}" srcOrd="1" destOrd="0" presId="urn:microsoft.com/office/officeart/2005/8/layout/hierarchy5"/>
    <dgm:cxn modelId="{EB08F44F-4BCF-4B96-B1A5-33C2B265BBD4}" type="presParOf" srcId="{D0189A87-D4B5-46F1-B25A-4841660A49EB}" destId="{87DC150C-C0AD-4149-9A84-AD7FC3EA7563}" srcOrd="0" destOrd="0" presId="urn:microsoft.com/office/officeart/2005/8/layout/hierarchy5"/>
    <dgm:cxn modelId="{117607AE-5C0F-421C-9F06-DAC92E65F744}" type="presParOf" srcId="{D0189A87-D4B5-46F1-B25A-4841660A49EB}" destId="{BFD0AA41-D570-453E-82A5-2833E83F56EA}" srcOrd="1" destOrd="0" presId="urn:microsoft.com/office/officeart/2005/8/layout/hierarchy5"/>
    <dgm:cxn modelId="{27BB296F-5396-4645-A76C-E6DED5E40A56}" type="presParOf" srcId="{BFD0AA41-D570-453E-82A5-2833E83F56EA}" destId="{BB26F9A1-5EA7-4375-A58E-DB1CC1A4A777}" srcOrd="0" destOrd="0" presId="urn:microsoft.com/office/officeart/2005/8/layout/hierarchy5"/>
    <dgm:cxn modelId="{A0281744-7241-4607-84CE-0A59F5EE5344}" type="presParOf" srcId="{BB26F9A1-5EA7-4375-A58E-DB1CC1A4A777}" destId="{5E541110-B1A5-4347-BD88-687E71E29E07}" srcOrd="0" destOrd="0" presId="urn:microsoft.com/office/officeart/2005/8/layout/hierarchy5"/>
    <dgm:cxn modelId="{DDA15962-9E28-489C-B054-0A4DC6593A2D}" type="presParOf" srcId="{BFD0AA41-D570-453E-82A5-2833E83F56EA}" destId="{1DE74692-B118-41D1-84BE-AC1598501E55}" srcOrd="1" destOrd="0" presId="urn:microsoft.com/office/officeart/2005/8/layout/hierarchy5"/>
    <dgm:cxn modelId="{F8216009-3007-459B-A740-FE2B75546E74}" type="presParOf" srcId="{1DE74692-B118-41D1-84BE-AC1598501E55}" destId="{5F41D54D-C3A8-4241-A480-E4B2E5C3A6BE}" srcOrd="0" destOrd="0" presId="urn:microsoft.com/office/officeart/2005/8/layout/hierarchy5"/>
    <dgm:cxn modelId="{D5A2D1A1-AF73-4B6E-B0EB-936EB8DC4A46}" type="presParOf" srcId="{1DE74692-B118-41D1-84BE-AC1598501E55}" destId="{7344A655-BB47-4FED-8587-50B33530F4CD}" srcOrd="1" destOrd="0" presId="urn:microsoft.com/office/officeart/2005/8/layout/hierarchy5"/>
    <dgm:cxn modelId="{004925B2-F1E0-4FD5-B795-2ED9A396AFB4}" type="presParOf" srcId="{EEE36DE4-3D57-4597-8CF3-DF7393683829}" destId="{515FFBEE-97FC-4C2B-9D49-94E41FB96093}" srcOrd="2" destOrd="0" presId="urn:microsoft.com/office/officeart/2005/8/layout/hierarchy5"/>
    <dgm:cxn modelId="{6E5A0210-20F3-458A-B528-38A40D26A33A}" type="presParOf" srcId="{515FFBEE-97FC-4C2B-9D49-94E41FB96093}" destId="{C0138E95-AB0C-4832-BBA4-BEA56109249A}" srcOrd="0" destOrd="0" presId="urn:microsoft.com/office/officeart/2005/8/layout/hierarchy5"/>
    <dgm:cxn modelId="{2CFB3947-0525-48F4-B42D-6D1F6AFF66E3}" type="presParOf" srcId="{EEE36DE4-3D57-4597-8CF3-DF7393683829}" destId="{A11A77EE-5791-4C30-9E7C-038564705159}" srcOrd="3" destOrd="0" presId="urn:microsoft.com/office/officeart/2005/8/layout/hierarchy5"/>
    <dgm:cxn modelId="{2252F600-774D-438C-817B-12F45D09B8C4}" type="presParOf" srcId="{A11A77EE-5791-4C30-9E7C-038564705159}" destId="{A79891C9-719E-41DE-8D66-C33C59A21995}" srcOrd="0" destOrd="0" presId="urn:microsoft.com/office/officeart/2005/8/layout/hierarchy5"/>
    <dgm:cxn modelId="{1E795A5D-3A17-48F0-8CA1-05DDCFD0A264}" type="presParOf" srcId="{A11A77EE-5791-4C30-9E7C-038564705159}" destId="{5B00CC03-C04E-42A1-AD21-ACC079B208B0}" srcOrd="1" destOrd="0" presId="urn:microsoft.com/office/officeart/2005/8/layout/hierarchy5"/>
    <dgm:cxn modelId="{AC119FA7-499B-4797-A287-225F3FD14151}" type="presParOf" srcId="{5B00CC03-C04E-42A1-AD21-ACC079B208B0}" destId="{004AAD45-48A9-41E5-8650-AF81201A10C6}" srcOrd="0" destOrd="0" presId="urn:microsoft.com/office/officeart/2005/8/layout/hierarchy5"/>
    <dgm:cxn modelId="{DBF68691-3D5A-4405-A23D-33D5819F2D48}" type="presParOf" srcId="{004AAD45-48A9-41E5-8650-AF81201A10C6}" destId="{C0916EC6-BC9D-4F3D-A2EF-BA71EABB3904}" srcOrd="0" destOrd="0" presId="urn:microsoft.com/office/officeart/2005/8/layout/hierarchy5"/>
    <dgm:cxn modelId="{DDFAD6F6-1CA4-4883-AE98-48E533922C26}" type="presParOf" srcId="{5B00CC03-C04E-42A1-AD21-ACC079B208B0}" destId="{7616E9CF-513B-48A7-A84D-E235BF1B9B01}" srcOrd="1" destOrd="0" presId="urn:microsoft.com/office/officeart/2005/8/layout/hierarchy5"/>
    <dgm:cxn modelId="{C983C14F-2F85-41C4-A3EB-0EC467D66898}" type="presParOf" srcId="{7616E9CF-513B-48A7-A84D-E235BF1B9B01}" destId="{B3A7D21C-B639-428C-B912-44D553B26477}" srcOrd="0" destOrd="0" presId="urn:microsoft.com/office/officeart/2005/8/layout/hierarchy5"/>
    <dgm:cxn modelId="{8B3EEE84-D472-40E8-A069-45D508FB981E}" type="presParOf" srcId="{7616E9CF-513B-48A7-A84D-E235BF1B9B01}" destId="{B1173C52-B8CE-4CB4-945D-AEA8EEBF9341}" srcOrd="1" destOrd="0" presId="urn:microsoft.com/office/officeart/2005/8/layout/hierarchy5"/>
    <dgm:cxn modelId="{53FC9D62-5EA6-46CF-BD83-91CEBC1A128F}" type="presParOf" srcId="{EEE36DE4-3D57-4597-8CF3-DF7393683829}" destId="{7BB9156E-6F83-4055-874B-11F31A397CE9}" srcOrd="4" destOrd="0" presId="urn:microsoft.com/office/officeart/2005/8/layout/hierarchy5"/>
    <dgm:cxn modelId="{A07E6814-1ABC-4C82-BDE5-5D2D2F78284F}" type="presParOf" srcId="{7BB9156E-6F83-4055-874B-11F31A397CE9}" destId="{1AC53F4C-CBA8-4330-91A1-714BC79A00CF}" srcOrd="0" destOrd="0" presId="urn:microsoft.com/office/officeart/2005/8/layout/hierarchy5"/>
    <dgm:cxn modelId="{D5D1E269-A99D-49BB-9F55-22A4073F11DF}" type="presParOf" srcId="{EEE36DE4-3D57-4597-8CF3-DF7393683829}" destId="{89A4B683-247C-44C7-9D44-17F35F2D880F}" srcOrd="5" destOrd="0" presId="urn:microsoft.com/office/officeart/2005/8/layout/hierarchy5"/>
    <dgm:cxn modelId="{67B4AC70-1955-4DB3-B44D-96013A91E45D}" type="presParOf" srcId="{89A4B683-247C-44C7-9D44-17F35F2D880F}" destId="{45F4C2D1-18E2-4180-BE0B-8A83985D7991}" srcOrd="0" destOrd="0" presId="urn:microsoft.com/office/officeart/2005/8/layout/hierarchy5"/>
    <dgm:cxn modelId="{E0CA7104-1204-462A-8B00-FB67AF15C98C}" type="presParOf" srcId="{89A4B683-247C-44C7-9D44-17F35F2D880F}" destId="{3BF07C3C-23E0-41A6-B773-A6759185C609}" srcOrd="1" destOrd="0" presId="urn:microsoft.com/office/officeart/2005/8/layout/hierarchy5"/>
    <dgm:cxn modelId="{9FAFE636-657A-4C73-A5FE-553848E3C159}" type="presParOf" srcId="{3BF07C3C-23E0-41A6-B773-A6759185C609}" destId="{7E26B34B-34E8-4E80-AA06-55E7059E0519}" srcOrd="0" destOrd="0" presId="urn:microsoft.com/office/officeart/2005/8/layout/hierarchy5"/>
    <dgm:cxn modelId="{9B0550AE-DA63-4ED6-8862-CD539070A814}" type="presParOf" srcId="{7E26B34B-34E8-4E80-AA06-55E7059E0519}" destId="{F6A46EF2-20C5-42D7-AEEF-A553AB82B5E5}" srcOrd="0" destOrd="0" presId="urn:microsoft.com/office/officeart/2005/8/layout/hierarchy5"/>
    <dgm:cxn modelId="{B733C93C-D763-4900-B358-274BED9BE8F2}" type="presParOf" srcId="{3BF07C3C-23E0-41A6-B773-A6759185C609}" destId="{40C65DBA-C4D4-4730-86A2-009DF344BA3C}" srcOrd="1" destOrd="0" presId="urn:microsoft.com/office/officeart/2005/8/layout/hierarchy5"/>
    <dgm:cxn modelId="{F7031FA6-B015-4E46-AAC4-52B564F7A91B}" type="presParOf" srcId="{40C65DBA-C4D4-4730-86A2-009DF344BA3C}" destId="{244F2981-FF24-4479-BD2E-93F8A95C82D4}" srcOrd="0" destOrd="0" presId="urn:microsoft.com/office/officeart/2005/8/layout/hierarchy5"/>
    <dgm:cxn modelId="{A27A5C99-8784-4213-9C84-99E880894E4B}" type="presParOf" srcId="{40C65DBA-C4D4-4730-86A2-009DF344BA3C}" destId="{FFBB0E87-B4AD-4B30-A85D-BD472205A9E1}" srcOrd="1" destOrd="0" presId="urn:microsoft.com/office/officeart/2005/8/layout/hierarchy5"/>
    <dgm:cxn modelId="{5FBF9061-D334-48E5-B37F-74208205D672}" type="presParOf" srcId="{EEE36DE4-3D57-4597-8CF3-DF7393683829}" destId="{A9A7DFB7-24FA-4CDC-8812-A2C7D1B16438}" srcOrd="6" destOrd="0" presId="urn:microsoft.com/office/officeart/2005/8/layout/hierarchy5"/>
    <dgm:cxn modelId="{F20D4984-817C-4202-A059-559C55C2ADAD}" type="presParOf" srcId="{A9A7DFB7-24FA-4CDC-8812-A2C7D1B16438}" destId="{8FF25CF9-2918-464D-8A04-365440E6B569}" srcOrd="0" destOrd="0" presId="urn:microsoft.com/office/officeart/2005/8/layout/hierarchy5"/>
    <dgm:cxn modelId="{85F66867-B4E8-47E5-8241-4039ADCEDD1B}" type="presParOf" srcId="{EEE36DE4-3D57-4597-8CF3-DF7393683829}" destId="{3A8ACB9D-17E0-47F8-801F-F9E6D65FE3BA}" srcOrd="7" destOrd="0" presId="urn:microsoft.com/office/officeart/2005/8/layout/hierarchy5"/>
    <dgm:cxn modelId="{50AEB6CB-74D4-4CAE-B01E-C281EECFB1EC}" type="presParOf" srcId="{3A8ACB9D-17E0-47F8-801F-F9E6D65FE3BA}" destId="{5790A582-0A3B-4777-8242-2C45DCBF4022}" srcOrd="0" destOrd="0" presId="urn:microsoft.com/office/officeart/2005/8/layout/hierarchy5"/>
    <dgm:cxn modelId="{75F86CD0-661C-479A-B6C9-F8E087485DCA}" type="presParOf" srcId="{3A8ACB9D-17E0-47F8-801F-F9E6D65FE3BA}" destId="{624D2186-74AB-4CA4-AAA4-FBDDA9E68885}" srcOrd="1" destOrd="0" presId="urn:microsoft.com/office/officeart/2005/8/layout/hierarchy5"/>
    <dgm:cxn modelId="{EE66ED32-5AD5-4441-B54B-6BC30A1B1554}" type="presParOf" srcId="{624D2186-74AB-4CA4-AAA4-FBDDA9E68885}" destId="{85DBEF00-83E8-4113-BF35-FDCCB086DDD3}" srcOrd="0" destOrd="0" presId="urn:microsoft.com/office/officeart/2005/8/layout/hierarchy5"/>
    <dgm:cxn modelId="{103294DC-0EF2-447D-8FCF-8ACE3B3BE7B5}" type="presParOf" srcId="{85DBEF00-83E8-4113-BF35-FDCCB086DDD3}" destId="{65FCBD47-1DEA-4E4A-86BB-17900A28E3C5}" srcOrd="0" destOrd="0" presId="urn:microsoft.com/office/officeart/2005/8/layout/hierarchy5"/>
    <dgm:cxn modelId="{D81334A5-4FE7-4BFD-AA37-47C0301001AC}" type="presParOf" srcId="{624D2186-74AB-4CA4-AAA4-FBDDA9E68885}" destId="{D3D8DF1E-CEC4-4FDD-83B1-2DA7F78E0667}" srcOrd="1" destOrd="0" presId="urn:microsoft.com/office/officeart/2005/8/layout/hierarchy5"/>
    <dgm:cxn modelId="{45D33614-EF43-40BD-A128-A3402C0513F9}" type="presParOf" srcId="{D3D8DF1E-CEC4-4FDD-83B1-2DA7F78E0667}" destId="{AC6D96CE-721A-4428-9A78-21ADD17D2D42}" srcOrd="0" destOrd="0" presId="urn:microsoft.com/office/officeart/2005/8/layout/hierarchy5"/>
    <dgm:cxn modelId="{6F0D38C8-8F92-46EA-9CA3-B592877D0B24}" type="presParOf" srcId="{D3D8DF1E-CEC4-4FDD-83B1-2DA7F78E0667}" destId="{373A745C-EC87-4D05-B6FD-3F11751F297B}" srcOrd="1" destOrd="0" presId="urn:microsoft.com/office/officeart/2005/8/layout/hierarchy5"/>
    <dgm:cxn modelId="{FF1C70A7-292F-4E4B-B37B-93F199F09ABA}" type="presParOf" srcId="{373A745C-EC87-4D05-B6FD-3F11751F297B}" destId="{AA623008-FD01-43DA-B0E8-AA80D574FDB3}" srcOrd="0" destOrd="0" presId="urn:microsoft.com/office/officeart/2005/8/layout/hierarchy5"/>
    <dgm:cxn modelId="{54ECBC02-7965-43BF-9066-301A03450473}" type="presParOf" srcId="{AA623008-FD01-43DA-B0E8-AA80D574FDB3}" destId="{00F184EF-6407-4E2D-95AB-AAE45D173892}" srcOrd="0" destOrd="0" presId="urn:microsoft.com/office/officeart/2005/8/layout/hierarchy5"/>
    <dgm:cxn modelId="{5A4C1456-891E-4564-8F9C-4668171C811A}" type="presParOf" srcId="{373A745C-EC87-4D05-B6FD-3F11751F297B}" destId="{C0A0588C-6BC9-47CA-A5C0-330612E86FBC}" srcOrd="1" destOrd="0" presId="urn:microsoft.com/office/officeart/2005/8/layout/hierarchy5"/>
    <dgm:cxn modelId="{E8BADCE8-FF01-47E0-BE2A-1092F5E94E8A}" type="presParOf" srcId="{C0A0588C-6BC9-47CA-A5C0-330612E86FBC}" destId="{8AD13EA6-2B7B-4A3F-8EB4-F0028E9FA5EF}" srcOrd="0" destOrd="0" presId="urn:microsoft.com/office/officeart/2005/8/layout/hierarchy5"/>
    <dgm:cxn modelId="{F32F91E8-9D41-4E10-A1D2-C2AE56F7FCC1}" type="presParOf" srcId="{C0A0588C-6BC9-47CA-A5C0-330612E86FBC}" destId="{9F6C2DD1-C1BA-47A3-866A-857A3695ABFF}" srcOrd="1" destOrd="0" presId="urn:microsoft.com/office/officeart/2005/8/layout/hierarchy5"/>
    <dgm:cxn modelId="{E954657B-99EF-4F65-9C40-2CD88A8AD9FC}" type="presParOf" srcId="{9F6C2DD1-C1BA-47A3-866A-857A3695ABFF}" destId="{E5C30095-5F7C-4B79-B6DF-549157D0529C}" srcOrd="0" destOrd="0" presId="urn:microsoft.com/office/officeart/2005/8/layout/hierarchy5"/>
    <dgm:cxn modelId="{78B2CF9C-78D7-4480-8FD8-8B8A90E35F53}" type="presParOf" srcId="{E5C30095-5F7C-4B79-B6DF-549157D0529C}" destId="{86C8C274-C2AC-44C5-8F8A-DE9154D657C9}" srcOrd="0" destOrd="0" presId="urn:microsoft.com/office/officeart/2005/8/layout/hierarchy5"/>
    <dgm:cxn modelId="{A4768F82-A096-4493-B518-3D130D3BA001}" type="presParOf" srcId="{9F6C2DD1-C1BA-47A3-866A-857A3695ABFF}" destId="{98665223-5342-411E-BE34-3B2F9CCE7D5E}" srcOrd="1" destOrd="0" presId="urn:microsoft.com/office/officeart/2005/8/layout/hierarchy5"/>
    <dgm:cxn modelId="{1B7E1586-ABB1-4790-8A8D-87F276828121}" type="presParOf" srcId="{98665223-5342-411E-BE34-3B2F9CCE7D5E}" destId="{845C2B31-D1E4-4792-9D41-DB6A25BEA21B}" srcOrd="0" destOrd="0" presId="urn:microsoft.com/office/officeart/2005/8/layout/hierarchy5"/>
    <dgm:cxn modelId="{4AA85D1B-C264-4F1E-A782-4299DAB3812B}" type="presParOf" srcId="{98665223-5342-411E-BE34-3B2F9CCE7D5E}" destId="{651A2CBF-673F-4209-BF32-5FDFD29CCCD7}" srcOrd="1" destOrd="0" presId="urn:microsoft.com/office/officeart/2005/8/layout/hierarchy5"/>
    <dgm:cxn modelId="{951A5837-DB78-4463-A9EA-9C25530DE8BB}" type="presParOf" srcId="{373A745C-EC87-4D05-B6FD-3F11751F297B}" destId="{839045D1-8978-4D8E-988E-97F1DFB1BD87}" srcOrd="2" destOrd="0" presId="urn:microsoft.com/office/officeart/2005/8/layout/hierarchy5"/>
    <dgm:cxn modelId="{90243CD9-121A-4E5B-951E-4208B1BDED4F}" type="presParOf" srcId="{839045D1-8978-4D8E-988E-97F1DFB1BD87}" destId="{6C0FDCA7-8226-4509-9848-E6887A15103C}" srcOrd="0" destOrd="0" presId="urn:microsoft.com/office/officeart/2005/8/layout/hierarchy5"/>
    <dgm:cxn modelId="{4ABA3812-5E07-472A-B1E9-85F4E745D400}" type="presParOf" srcId="{373A745C-EC87-4D05-B6FD-3F11751F297B}" destId="{2B00C399-BC3F-4707-A907-76960969C147}" srcOrd="3" destOrd="0" presId="urn:microsoft.com/office/officeart/2005/8/layout/hierarchy5"/>
    <dgm:cxn modelId="{16EA8371-D115-45A8-AD65-FF7457EE3C72}" type="presParOf" srcId="{2B00C399-BC3F-4707-A907-76960969C147}" destId="{C6C8292F-2B68-4E2B-A9E6-95EFB9059257}" srcOrd="0" destOrd="0" presId="urn:microsoft.com/office/officeart/2005/8/layout/hierarchy5"/>
    <dgm:cxn modelId="{376CFC39-2E8F-4C92-99AC-549CF17BED48}" type="presParOf" srcId="{2B00C399-BC3F-4707-A907-76960969C147}" destId="{C93DF9E8-2F87-4748-847A-C49CFBB26D6B}" srcOrd="1" destOrd="0" presId="urn:microsoft.com/office/officeart/2005/8/layout/hierarchy5"/>
    <dgm:cxn modelId="{55027A48-FA74-4D21-AC56-B798DB289100}" type="presParOf" srcId="{C93DF9E8-2F87-4748-847A-C49CFBB26D6B}" destId="{80E93442-5F98-4B30-8CE0-9FB4DDD0082B}" srcOrd="0" destOrd="0" presId="urn:microsoft.com/office/officeart/2005/8/layout/hierarchy5"/>
    <dgm:cxn modelId="{72162242-A62E-47D3-B487-7C1FB953A2D9}" type="presParOf" srcId="{80E93442-5F98-4B30-8CE0-9FB4DDD0082B}" destId="{B0113E51-9284-4D21-952F-8A61C33D02FC}" srcOrd="0" destOrd="0" presId="urn:microsoft.com/office/officeart/2005/8/layout/hierarchy5"/>
    <dgm:cxn modelId="{D33103F3-C2E0-4F3D-A238-166CB245AAEC}" type="presParOf" srcId="{C93DF9E8-2F87-4748-847A-C49CFBB26D6B}" destId="{294CE964-53DF-40DE-949C-F637860F8493}" srcOrd="1" destOrd="0" presId="urn:microsoft.com/office/officeart/2005/8/layout/hierarchy5"/>
    <dgm:cxn modelId="{8C9447FD-5DD9-407C-BAE6-5B4C4A64A36A}" type="presParOf" srcId="{294CE964-53DF-40DE-949C-F637860F8493}" destId="{5DBF2311-18A8-468E-974F-304B85A537E1}" srcOrd="0" destOrd="0" presId="urn:microsoft.com/office/officeart/2005/8/layout/hierarchy5"/>
    <dgm:cxn modelId="{406D7933-926D-4ED3-B27E-CC17A6FCB2D3}" type="presParOf" srcId="{294CE964-53DF-40DE-949C-F637860F8493}" destId="{0360FBD4-9102-4416-9E0D-74BB3C7EAEBF}" srcOrd="1" destOrd="0" presId="urn:microsoft.com/office/officeart/2005/8/layout/hierarchy5"/>
    <dgm:cxn modelId="{42103D7C-0ACE-4807-AB93-3B5373A45CDA}" type="presParOf" srcId="{0360FBD4-9102-4416-9E0D-74BB3C7EAEBF}" destId="{9AD78CBD-B070-4A22-A255-C14B643DC75E}" srcOrd="0" destOrd="0" presId="urn:microsoft.com/office/officeart/2005/8/layout/hierarchy5"/>
    <dgm:cxn modelId="{F5396223-86A3-45A3-ADF0-FCAE48B3EB64}" type="presParOf" srcId="{9AD78CBD-B070-4A22-A255-C14B643DC75E}" destId="{D22A6F1F-F922-42ED-A2BC-B9674857FF34}" srcOrd="0" destOrd="0" presId="urn:microsoft.com/office/officeart/2005/8/layout/hierarchy5"/>
    <dgm:cxn modelId="{3F42F4AA-B04C-4C0A-8C59-B08E6C2D4424}" type="presParOf" srcId="{0360FBD4-9102-4416-9E0D-74BB3C7EAEBF}" destId="{63FAF436-0691-4099-88C1-CD9BA506833F}" srcOrd="1" destOrd="0" presId="urn:microsoft.com/office/officeart/2005/8/layout/hierarchy5"/>
    <dgm:cxn modelId="{3FF7ADA2-C248-41BC-821E-B3EA01BBE045}" type="presParOf" srcId="{63FAF436-0691-4099-88C1-CD9BA506833F}" destId="{194CDFDD-DA07-44B7-8180-2680165949B4}" srcOrd="0" destOrd="0" presId="urn:microsoft.com/office/officeart/2005/8/layout/hierarchy5"/>
    <dgm:cxn modelId="{FF75CAEF-E16D-4057-85D4-5DAEEC28911E}" type="presParOf" srcId="{63FAF436-0691-4099-88C1-CD9BA506833F}" destId="{3F71F18B-B603-4525-B5EB-32DBFC32751F}" srcOrd="1" destOrd="0" presId="urn:microsoft.com/office/officeart/2005/8/layout/hierarchy5"/>
    <dgm:cxn modelId="{CBEB1AF2-4DAE-4ED5-971B-96F031292070}" type="presParOf" srcId="{0360FBD4-9102-4416-9E0D-74BB3C7EAEBF}" destId="{A68A78F6-B864-428B-B789-FF43C7DF08F3}" srcOrd="2" destOrd="0" presId="urn:microsoft.com/office/officeart/2005/8/layout/hierarchy5"/>
    <dgm:cxn modelId="{2095CC12-A44C-4ED7-BFDB-A63C488D86F6}" type="presParOf" srcId="{A68A78F6-B864-428B-B789-FF43C7DF08F3}" destId="{C875A9E8-CF65-4DBE-9513-201D45C6B6BB}" srcOrd="0" destOrd="0" presId="urn:microsoft.com/office/officeart/2005/8/layout/hierarchy5"/>
    <dgm:cxn modelId="{E8FA9C04-7099-43E2-A238-426EF37E4C2D}" type="presParOf" srcId="{0360FBD4-9102-4416-9E0D-74BB3C7EAEBF}" destId="{DB8B82A1-A65D-43EC-93DD-8A1F24B54A99}" srcOrd="3" destOrd="0" presId="urn:microsoft.com/office/officeart/2005/8/layout/hierarchy5"/>
    <dgm:cxn modelId="{1A47D0FC-2394-4F88-83EF-B76F2D01A8B9}" type="presParOf" srcId="{DB8B82A1-A65D-43EC-93DD-8A1F24B54A99}" destId="{8CB49E3E-07C7-47D2-BDCF-B4C38B334C69}" srcOrd="0" destOrd="0" presId="urn:microsoft.com/office/officeart/2005/8/layout/hierarchy5"/>
    <dgm:cxn modelId="{62BFAD70-1857-4097-B09C-22C9C9FE45A2}" type="presParOf" srcId="{DB8B82A1-A65D-43EC-93DD-8A1F24B54A99}" destId="{B300F06E-D817-48F9-837D-C5FDFEC5B8F2}" srcOrd="1" destOrd="0" presId="urn:microsoft.com/office/officeart/2005/8/layout/hierarchy5"/>
    <dgm:cxn modelId="{C86DC2AD-36FA-4EAA-9B8C-F89DD0E89F75}" type="presParOf" srcId="{0360FBD4-9102-4416-9E0D-74BB3C7EAEBF}" destId="{5532FE34-C108-4F47-B700-0E4A87819AB6}" srcOrd="4" destOrd="0" presId="urn:microsoft.com/office/officeart/2005/8/layout/hierarchy5"/>
    <dgm:cxn modelId="{F6426F15-1D3E-49AB-B142-0EBC7B2A08F9}" type="presParOf" srcId="{5532FE34-C108-4F47-B700-0E4A87819AB6}" destId="{AED6827C-123F-4BFA-8CAA-BEA0A8C75A19}" srcOrd="0" destOrd="0" presId="urn:microsoft.com/office/officeart/2005/8/layout/hierarchy5"/>
    <dgm:cxn modelId="{10E86E3A-4165-493D-8A7A-D87EA1A66817}" type="presParOf" srcId="{0360FBD4-9102-4416-9E0D-74BB3C7EAEBF}" destId="{E2413683-81EA-4F4A-8909-AFDB380A1889}" srcOrd="5" destOrd="0" presId="urn:microsoft.com/office/officeart/2005/8/layout/hierarchy5"/>
    <dgm:cxn modelId="{43623AAB-964C-471F-AEB0-D11D420912D9}" type="presParOf" srcId="{E2413683-81EA-4F4A-8909-AFDB380A1889}" destId="{DA134993-5607-4CFF-BE2B-F2DA295D840F}" srcOrd="0" destOrd="0" presId="urn:microsoft.com/office/officeart/2005/8/layout/hierarchy5"/>
    <dgm:cxn modelId="{9283F0FE-C64D-4539-8722-E829F6E6C7FF}" type="presParOf" srcId="{E2413683-81EA-4F4A-8909-AFDB380A1889}" destId="{C99401F9-5BD0-4676-812A-C2E3F3821839}" srcOrd="1" destOrd="0" presId="urn:microsoft.com/office/officeart/2005/8/layout/hierarchy5"/>
    <dgm:cxn modelId="{72E47DDD-56D5-4134-99A8-7BB85B106653}" type="presParOf" srcId="{373A745C-EC87-4D05-B6FD-3F11751F297B}" destId="{5D1A9675-BCBA-478C-A2AB-126003ECF08A}" srcOrd="4" destOrd="0" presId="urn:microsoft.com/office/officeart/2005/8/layout/hierarchy5"/>
    <dgm:cxn modelId="{358B0C6C-F903-448B-9A2F-388F384FA9D2}" type="presParOf" srcId="{5D1A9675-BCBA-478C-A2AB-126003ECF08A}" destId="{9D89E58C-E96F-489F-916B-76EFA08A70B4}" srcOrd="0" destOrd="0" presId="urn:microsoft.com/office/officeart/2005/8/layout/hierarchy5"/>
    <dgm:cxn modelId="{81D83D86-DDF5-4EDF-B2F4-F9BB00165F95}" type="presParOf" srcId="{373A745C-EC87-4D05-B6FD-3F11751F297B}" destId="{D6507531-D77C-4D49-95A9-B88217EAD8B7}" srcOrd="5" destOrd="0" presId="urn:microsoft.com/office/officeart/2005/8/layout/hierarchy5"/>
    <dgm:cxn modelId="{0DB81386-2D04-49D5-ABCA-CD7E40338C6D}" type="presParOf" srcId="{D6507531-D77C-4D49-95A9-B88217EAD8B7}" destId="{ABCBFABA-994A-4797-B780-211DD92DAC03}" srcOrd="0" destOrd="0" presId="urn:microsoft.com/office/officeart/2005/8/layout/hierarchy5"/>
    <dgm:cxn modelId="{5DDEB83E-5398-4FB1-8AD7-38A9A2089FDD}" type="presParOf" srcId="{D6507531-D77C-4D49-95A9-B88217EAD8B7}" destId="{91330961-AF1A-4BBB-966F-F7DFAD45C743}" srcOrd="1" destOrd="0" presId="urn:microsoft.com/office/officeart/2005/8/layout/hierarchy5"/>
    <dgm:cxn modelId="{2148BCBE-C3EF-4CE6-883E-C3772B3A6A63}" type="presParOf" srcId="{91330961-AF1A-4BBB-966F-F7DFAD45C743}" destId="{2C0298B0-50BB-4A26-A0BA-351C73BD1AA3}" srcOrd="0" destOrd="0" presId="urn:microsoft.com/office/officeart/2005/8/layout/hierarchy5"/>
    <dgm:cxn modelId="{33E18204-5493-4B87-AEAC-3DE1EDDF79EE}" type="presParOf" srcId="{2C0298B0-50BB-4A26-A0BA-351C73BD1AA3}" destId="{B22D9BA4-1FA8-4B45-861C-BCF366906618}" srcOrd="0" destOrd="0" presId="urn:microsoft.com/office/officeart/2005/8/layout/hierarchy5"/>
    <dgm:cxn modelId="{8095E8BC-388E-49C2-B09F-A1B5364ED749}" type="presParOf" srcId="{91330961-AF1A-4BBB-966F-F7DFAD45C743}" destId="{FD719043-8A76-4E4C-9324-50D264C09C32}" srcOrd="1" destOrd="0" presId="urn:microsoft.com/office/officeart/2005/8/layout/hierarchy5"/>
    <dgm:cxn modelId="{F84A2D8D-F632-4BA0-A88F-1FCFC7F6EC1A}" type="presParOf" srcId="{FD719043-8A76-4E4C-9324-50D264C09C32}" destId="{E2256202-F4CE-441A-B0CB-030F2E6BBC93}" srcOrd="0" destOrd="0" presId="urn:microsoft.com/office/officeart/2005/8/layout/hierarchy5"/>
    <dgm:cxn modelId="{57624693-66BC-439D-BA62-8C4908D88C31}" type="presParOf" srcId="{FD719043-8A76-4E4C-9324-50D264C09C32}" destId="{F4B00363-BECE-4B7C-ABEA-FAADB0A796DA}" srcOrd="1" destOrd="0" presId="urn:microsoft.com/office/officeart/2005/8/layout/hierarchy5"/>
    <dgm:cxn modelId="{B20481DA-AE2D-4821-B8F1-DDAEFE538016}" type="presParOf" srcId="{EEE36DE4-3D57-4597-8CF3-DF7393683829}" destId="{69401826-940A-4FAB-9C95-C2EFAAE7FFFB}" srcOrd="8" destOrd="0" presId="urn:microsoft.com/office/officeart/2005/8/layout/hierarchy5"/>
    <dgm:cxn modelId="{96E40B89-FB5B-4667-BB4C-43BA384F2D44}" type="presParOf" srcId="{69401826-940A-4FAB-9C95-C2EFAAE7FFFB}" destId="{9CD531B0-B6B2-4CB4-9547-7D3FE740DC67}" srcOrd="0" destOrd="0" presId="urn:microsoft.com/office/officeart/2005/8/layout/hierarchy5"/>
    <dgm:cxn modelId="{7A3C8F91-210D-43DA-B97A-7DDBF30C9B72}" type="presParOf" srcId="{EEE36DE4-3D57-4597-8CF3-DF7393683829}" destId="{77A1F86F-9342-43EE-9681-6EF0F2D05105}" srcOrd="9" destOrd="0" presId="urn:microsoft.com/office/officeart/2005/8/layout/hierarchy5"/>
    <dgm:cxn modelId="{CB90EC7B-8AFE-4C4C-9ED2-AACB55248CE1}" type="presParOf" srcId="{77A1F86F-9342-43EE-9681-6EF0F2D05105}" destId="{9379F1DD-DD3C-4E11-8CB6-35E3C07E8866}" srcOrd="0" destOrd="0" presId="urn:microsoft.com/office/officeart/2005/8/layout/hierarchy5"/>
    <dgm:cxn modelId="{CDC4EBA8-0D58-4D65-8EF8-2D662D3D1155}" type="presParOf" srcId="{77A1F86F-9342-43EE-9681-6EF0F2D05105}" destId="{D32F47D4-2F74-46A1-B49B-41557F9B0E5E}" srcOrd="1" destOrd="0" presId="urn:microsoft.com/office/officeart/2005/8/layout/hierarchy5"/>
    <dgm:cxn modelId="{359A1933-0CC7-490C-ACA8-7377EF3BB9BD}" type="presParOf" srcId="{D32F47D4-2F74-46A1-B49B-41557F9B0E5E}" destId="{2778FFC6-7275-452B-B38A-0583D37641CE}" srcOrd="0" destOrd="0" presId="urn:microsoft.com/office/officeart/2005/8/layout/hierarchy5"/>
    <dgm:cxn modelId="{6F66DF9E-A86B-4871-9B63-043D3C2F7821}" type="presParOf" srcId="{2778FFC6-7275-452B-B38A-0583D37641CE}" destId="{1F92A9C3-827F-4A6E-98B6-424F3F85777B}" srcOrd="0" destOrd="0" presId="urn:microsoft.com/office/officeart/2005/8/layout/hierarchy5"/>
    <dgm:cxn modelId="{4B803D6E-9DE6-4CB6-8F3B-C12174EC2C55}" type="presParOf" srcId="{D32F47D4-2F74-46A1-B49B-41557F9B0E5E}" destId="{1E094322-5171-41BB-A0F1-958C48BAE45E}" srcOrd="1" destOrd="0" presId="urn:microsoft.com/office/officeart/2005/8/layout/hierarchy5"/>
    <dgm:cxn modelId="{D8EAFC82-5D89-4B1B-8790-78CC107E13E7}" type="presParOf" srcId="{1E094322-5171-41BB-A0F1-958C48BAE45E}" destId="{56246F07-C04E-47A0-A2F9-E8BC1878F1F0}" srcOrd="0" destOrd="0" presId="urn:microsoft.com/office/officeart/2005/8/layout/hierarchy5"/>
    <dgm:cxn modelId="{124658A2-3A7C-4C05-8FDA-6786C57B222A}" type="presParOf" srcId="{1E094322-5171-41BB-A0F1-958C48BAE45E}" destId="{9665DAEC-EEB3-4318-ABA1-1F00708B4995}" srcOrd="1" destOrd="0" presId="urn:microsoft.com/office/officeart/2005/8/layout/hierarchy5"/>
    <dgm:cxn modelId="{9335D038-B968-4210-9CA8-AD701D84D555}" type="presParOf" srcId="{D32F47D4-2F74-46A1-B49B-41557F9B0E5E}" destId="{D7683449-D31E-4ED5-95D3-618C87F4EDFE}" srcOrd="2" destOrd="0" presId="urn:microsoft.com/office/officeart/2005/8/layout/hierarchy5"/>
    <dgm:cxn modelId="{A93E8339-FD29-41C9-B331-E1BF12CD45FD}" type="presParOf" srcId="{D7683449-D31E-4ED5-95D3-618C87F4EDFE}" destId="{38C3B15E-9FA1-4FC9-960F-C53D72C59AAF}" srcOrd="0" destOrd="0" presId="urn:microsoft.com/office/officeart/2005/8/layout/hierarchy5"/>
    <dgm:cxn modelId="{CCFAEB0A-000E-48E2-B024-35AB33A2F426}" type="presParOf" srcId="{D32F47D4-2F74-46A1-B49B-41557F9B0E5E}" destId="{F383BC90-3163-4674-AE73-77C4D6A2474B}" srcOrd="3" destOrd="0" presId="urn:microsoft.com/office/officeart/2005/8/layout/hierarchy5"/>
    <dgm:cxn modelId="{9FD0A837-F0E4-4407-90E1-1AEE9CE3FBF5}" type="presParOf" srcId="{F383BC90-3163-4674-AE73-77C4D6A2474B}" destId="{1880756C-10B1-4375-8998-68C54D774EC5}" srcOrd="0" destOrd="0" presId="urn:microsoft.com/office/officeart/2005/8/layout/hierarchy5"/>
    <dgm:cxn modelId="{BED86F97-B21D-4D6C-A358-59BF75C970AF}" type="presParOf" srcId="{F383BC90-3163-4674-AE73-77C4D6A2474B}" destId="{29365990-5626-4B82-A825-940AB8A802C2}" srcOrd="1" destOrd="0" presId="urn:microsoft.com/office/officeart/2005/8/layout/hierarchy5"/>
    <dgm:cxn modelId="{2A66239A-A42D-48F5-8B05-74E14E2D20D5}" type="presParOf" srcId="{29365990-5626-4B82-A825-940AB8A802C2}" destId="{C765F8D7-AF41-4A19-80BE-E6DE1FF9A73F}" srcOrd="0" destOrd="0" presId="urn:microsoft.com/office/officeart/2005/8/layout/hierarchy5"/>
    <dgm:cxn modelId="{332AE2FD-7F73-48AF-9490-194316811B6B}" type="presParOf" srcId="{C765F8D7-AF41-4A19-80BE-E6DE1FF9A73F}" destId="{729C227F-219B-4378-8AF5-E7B0AB1B971E}" srcOrd="0" destOrd="0" presId="urn:microsoft.com/office/officeart/2005/8/layout/hierarchy5"/>
    <dgm:cxn modelId="{59076C14-9361-4378-9B95-9083B63C4B7E}" type="presParOf" srcId="{29365990-5626-4B82-A825-940AB8A802C2}" destId="{F0C7D90C-9AB3-4D54-A0E4-98D1E4ED0057}" srcOrd="1" destOrd="0" presId="urn:microsoft.com/office/officeart/2005/8/layout/hierarchy5"/>
    <dgm:cxn modelId="{7A1629F7-5087-4D34-B5EB-607782344F61}" type="presParOf" srcId="{F0C7D90C-9AB3-4D54-A0E4-98D1E4ED0057}" destId="{4B5DAE20-75C7-4A3A-AC5B-C75B960CBB26}" srcOrd="0" destOrd="0" presId="urn:microsoft.com/office/officeart/2005/8/layout/hierarchy5"/>
    <dgm:cxn modelId="{3C8927CD-6047-48A3-BBD3-280B6047E62A}" type="presParOf" srcId="{F0C7D90C-9AB3-4D54-A0E4-98D1E4ED0057}" destId="{389BAB16-D0A0-4843-8E3E-541C8148AED0}" srcOrd="1" destOrd="0" presId="urn:microsoft.com/office/officeart/2005/8/layout/hierarchy5"/>
    <dgm:cxn modelId="{35386401-6D27-4595-8407-EADADDC37F85}" type="presParOf" srcId="{389BAB16-D0A0-4843-8E3E-541C8148AED0}" destId="{E811CE5F-1B67-4375-89C9-E3C18B5B6D33}" srcOrd="0" destOrd="0" presId="urn:microsoft.com/office/officeart/2005/8/layout/hierarchy5"/>
    <dgm:cxn modelId="{7F49AF33-BB1C-4EC4-8AC9-5F6240FC66C8}" type="presParOf" srcId="{E811CE5F-1B67-4375-89C9-E3C18B5B6D33}" destId="{F430A274-499F-44E2-9180-844BF286F70D}" srcOrd="0" destOrd="0" presId="urn:microsoft.com/office/officeart/2005/8/layout/hierarchy5"/>
    <dgm:cxn modelId="{D3970D3B-EF8B-4E60-A08C-62B7B0012F86}" type="presParOf" srcId="{389BAB16-D0A0-4843-8E3E-541C8148AED0}" destId="{42E67BCA-B475-4177-B0DD-F6FD46A885BC}" srcOrd="1" destOrd="0" presId="urn:microsoft.com/office/officeart/2005/8/layout/hierarchy5"/>
    <dgm:cxn modelId="{7D27AEA0-8AE9-497C-9C51-46959CEF9FB0}" type="presParOf" srcId="{42E67BCA-B475-4177-B0DD-F6FD46A885BC}" destId="{659ADDB0-EFF2-40DF-A69A-2641681CAC3B}" srcOrd="0" destOrd="0" presId="urn:microsoft.com/office/officeart/2005/8/layout/hierarchy5"/>
    <dgm:cxn modelId="{61F92627-6991-499E-A67F-A66EE743E561}" type="presParOf" srcId="{42E67BCA-B475-4177-B0DD-F6FD46A885BC}" destId="{82902485-99F7-4ED9-91F7-BED3948BE55B}" srcOrd="1" destOrd="0" presId="urn:microsoft.com/office/officeart/2005/8/layout/hierarchy5"/>
    <dgm:cxn modelId="{369DE4E9-12B9-4445-B1D4-9E0373B20346}" type="presParOf" srcId="{82902485-99F7-4ED9-91F7-BED3948BE55B}" destId="{67DA2CF5-8D04-47E8-BA35-99C32E0433EC}" srcOrd="0" destOrd="0" presId="urn:microsoft.com/office/officeart/2005/8/layout/hierarchy5"/>
    <dgm:cxn modelId="{3D9787F9-605A-4182-A289-839C910BD76F}" type="presParOf" srcId="{67DA2CF5-8D04-47E8-BA35-99C32E0433EC}" destId="{4E4FC5CD-2E82-4797-8978-1EC2320F8C5E}" srcOrd="0" destOrd="0" presId="urn:microsoft.com/office/officeart/2005/8/layout/hierarchy5"/>
    <dgm:cxn modelId="{0BE804FB-802F-4353-80F9-AFF5282E8317}" type="presParOf" srcId="{82902485-99F7-4ED9-91F7-BED3948BE55B}" destId="{3A4484C0-99BD-4A59-AA95-8B6E5BD71A6A}" srcOrd="1" destOrd="0" presId="urn:microsoft.com/office/officeart/2005/8/layout/hierarchy5"/>
    <dgm:cxn modelId="{C08BA9B7-62D9-4C4C-8326-896F090F7F4F}" type="presParOf" srcId="{3A4484C0-99BD-4A59-AA95-8B6E5BD71A6A}" destId="{6268A05B-9B7C-4EC1-9DB6-B83A4B374505}" srcOrd="0" destOrd="0" presId="urn:microsoft.com/office/officeart/2005/8/layout/hierarchy5"/>
    <dgm:cxn modelId="{05B77510-1A59-493E-999B-C8A40FA191A7}" type="presParOf" srcId="{3A4484C0-99BD-4A59-AA95-8B6E5BD71A6A}" destId="{AB5396A9-6379-4158-B5B1-4F7A7B14456A}" srcOrd="1" destOrd="0" presId="urn:microsoft.com/office/officeart/2005/8/layout/hierarchy5"/>
    <dgm:cxn modelId="{6B9E2E07-C14A-4A62-9073-E2349CB4F3F5}" type="presParOf" srcId="{389BAB16-D0A0-4843-8E3E-541C8148AED0}" destId="{2BBE589C-4C8C-42BC-BED4-5C499151FBEA}" srcOrd="2" destOrd="0" presId="urn:microsoft.com/office/officeart/2005/8/layout/hierarchy5"/>
    <dgm:cxn modelId="{274A1D0B-5CBB-4622-9DB6-75DACBDF98BA}" type="presParOf" srcId="{2BBE589C-4C8C-42BC-BED4-5C499151FBEA}" destId="{7DEC163C-8512-4A0F-B81B-EABCD639BC60}" srcOrd="0" destOrd="0" presId="urn:microsoft.com/office/officeart/2005/8/layout/hierarchy5"/>
    <dgm:cxn modelId="{540AD278-FF14-4758-8983-413261A0E097}" type="presParOf" srcId="{389BAB16-D0A0-4843-8E3E-541C8148AED0}" destId="{3333515E-4C2E-45FD-B4D1-649545A5ACD8}" srcOrd="3" destOrd="0" presId="urn:microsoft.com/office/officeart/2005/8/layout/hierarchy5"/>
    <dgm:cxn modelId="{FE17489C-87FB-4111-869D-3A955D636491}" type="presParOf" srcId="{3333515E-4C2E-45FD-B4D1-649545A5ACD8}" destId="{9D98369E-90FD-46EA-BD29-7732C2F9F28C}" srcOrd="0" destOrd="0" presId="urn:microsoft.com/office/officeart/2005/8/layout/hierarchy5"/>
    <dgm:cxn modelId="{5852AE0A-BABD-4385-949E-A89C7AA905B7}" type="presParOf" srcId="{3333515E-4C2E-45FD-B4D1-649545A5ACD8}" destId="{FC3E3538-060F-4E2A-BBE0-F0C93A65EC44}" srcOrd="1" destOrd="0" presId="urn:microsoft.com/office/officeart/2005/8/layout/hierarchy5"/>
    <dgm:cxn modelId="{0732F2DB-7B68-44D6-8467-4D04CEC64F9D}" type="presParOf" srcId="{FC3E3538-060F-4E2A-BBE0-F0C93A65EC44}" destId="{977E8C24-CE40-4E58-B933-4EC588B33D4F}" srcOrd="0" destOrd="0" presId="urn:microsoft.com/office/officeart/2005/8/layout/hierarchy5"/>
    <dgm:cxn modelId="{F3ACE329-1477-4F36-8E74-CBC0C2C28DB2}" type="presParOf" srcId="{977E8C24-CE40-4E58-B933-4EC588B33D4F}" destId="{C72F4E7B-EDE9-44DA-BCD5-1023158B6648}" srcOrd="0" destOrd="0" presId="urn:microsoft.com/office/officeart/2005/8/layout/hierarchy5"/>
    <dgm:cxn modelId="{392201C4-8914-4300-A255-F66C34D3A92E}" type="presParOf" srcId="{FC3E3538-060F-4E2A-BBE0-F0C93A65EC44}" destId="{5862A12A-7BBC-4966-9849-A9DB1FF5ED71}" srcOrd="1" destOrd="0" presId="urn:microsoft.com/office/officeart/2005/8/layout/hierarchy5"/>
    <dgm:cxn modelId="{4B749D9E-56BF-4FB2-AB9D-51A27348CDEE}" type="presParOf" srcId="{5862A12A-7BBC-4966-9849-A9DB1FF5ED71}" destId="{54E37CA9-8452-40B8-9D9A-4A9A4FBCF83C}" srcOrd="0" destOrd="0" presId="urn:microsoft.com/office/officeart/2005/8/layout/hierarchy5"/>
    <dgm:cxn modelId="{2B2D7C66-A13F-4B1E-B42D-BAF45812DA4E}" type="presParOf" srcId="{5862A12A-7BBC-4966-9849-A9DB1FF5ED71}" destId="{31FB5F07-B8B8-4D45-8948-53B1FCB6A4BF}" srcOrd="1" destOrd="0" presId="urn:microsoft.com/office/officeart/2005/8/layout/hierarchy5"/>
    <dgm:cxn modelId="{675317BF-385F-4B03-83C4-783AC29304BE}" type="presParOf" srcId="{27EC6C97-1995-4B89-BD51-319E79691B40}" destId="{0932D8E9-D3B3-4163-A766-70573C1EA5AA}" srcOrd="1" destOrd="0" presId="urn:microsoft.com/office/officeart/2005/8/layout/hierarchy5"/>
    <dgm:cxn modelId="{3EC99BEC-1035-4353-AAB3-236886ED9DE8}" type="presParOf" srcId="{0932D8E9-D3B3-4163-A766-70573C1EA5AA}" destId="{B85205E4-4E95-4E7F-9044-4338DDB5D499}" srcOrd="0" destOrd="0" presId="urn:microsoft.com/office/officeart/2005/8/layout/hierarchy5"/>
    <dgm:cxn modelId="{7CD4B5B6-8A8C-45B0-A9BD-D10CEAC9A8CA}" type="presParOf" srcId="{B85205E4-4E95-4E7F-9044-4338DDB5D499}" destId="{D20D7059-5E23-42F1-959D-70ECE9E463D5}" srcOrd="0" destOrd="0" presId="urn:microsoft.com/office/officeart/2005/8/layout/hierarchy5"/>
    <dgm:cxn modelId="{8E41DCA2-1247-4DE3-95DF-B641042FE303}" type="presParOf" srcId="{B85205E4-4E95-4E7F-9044-4338DDB5D499}" destId="{5EC6DD46-CC93-44DD-8E17-4C0066FCFA37}" srcOrd="1" destOrd="0" presId="urn:microsoft.com/office/officeart/2005/8/layout/hierarchy5"/>
    <dgm:cxn modelId="{B5B6DC2B-2105-474C-896A-BBCBC58F2917}" type="presParOf" srcId="{0932D8E9-D3B3-4163-A766-70573C1EA5AA}" destId="{4DD5D93B-07C1-4598-8563-69D274CCE7D4}" srcOrd="1" destOrd="0" presId="urn:microsoft.com/office/officeart/2005/8/layout/hierarchy5"/>
    <dgm:cxn modelId="{476F5C66-AE29-44FB-81CB-3909745C4D6F}" type="presParOf" srcId="{4DD5D93B-07C1-4598-8563-69D274CCE7D4}" destId="{61AD7843-FB4D-4865-ACAF-5CDD400A4492}" srcOrd="0" destOrd="0" presId="urn:microsoft.com/office/officeart/2005/8/layout/hierarchy5"/>
    <dgm:cxn modelId="{C9BE394D-34CD-4399-B3EE-FBA812B2666C}" type="presParOf" srcId="{0932D8E9-D3B3-4163-A766-70573C1EA5AA}" destId="{5B925332-68D3-4642-BDBA-91EAF1DCFE7C}" srcOrd="2" destOrd="0" presId="urn:microsoft.com/office/officeart/2005/8/layout/hierarchy5"/>
    <dgm:cxn modelId="{EE38EE78-9973-4D78-BD3B-B74FBB7B3554}" type="presParOf" srcId="{5B925332-68D3-4642-BDBA-91EAF1DCFE7C}" destId="{F7DB326E-CE47-4FB4-A036-55C1B456EB66}" srcOrd="0" destOrd="0" presId="urn:microsoft.com/office/officeart/2005/8/layout/hierarchy5"/>
    <dgm:cxn modelId="{B0A51828-23E7-4457-B7C3-4BC2001E6864}" type="presParOf" srcId="{5B925332-68D3-4642-BDBA-91EAF1DCFE7C}" destId="{1A88F28C-DFBE-4BA4-8584-87C7BAF2EF81}" srcOrd="1" destOrd="0" presId="urn:microsoft.com/office/officeart/2005/8/layout/hierarchy5"/>
    <dgm:cxn modelId="{97FCF7A2-A42B-4949-A188-A13E526D6285}" type="presParOf" srcId="{0932D8E9-D3B3-4163-A766-70573C1EA5AA}" destId="{FB454679-3913-4AE2-9C05-E81229C82801}" srcOrd="3" destOrd="0" presId="urn:microsoft.com/office/officeart/2005/8/layout/hierarchy5"/>
    <dgm:cxn modelId="{72B1A500-BEBE-4573-9FB9-E2793067EEDD}" type="presParOf" srcId="{FB454679-3913-4AE2-9C05-E81229C82801}" destId="{F02D89C0-DE20-49FA-9D33-F035AE9DE09D}" srcOrd="0" destOrd="0" presId="urn:microsoft.com/office/officeart/2005/8/layout/hierarchy5"/>
    <dgm:cxn modelId="{A76CED7F-D7CA-4CB2-9A0A-88A50B4F03A1}" type="presParOf" srcId="{0932D8E9-D3B3-4163-A766-70573C1EA5AA}" destId="{40AFFD79-8128-4394-B5FE-3A0B7D6F6BA2}" srcOrd="4" destOrd="0" presId="urn:microsoft.com/office/officeart/2005/8/layout/hierarchy5"/>
    <dgm:cxn modelId="{04A0A002-D1FA-4484-9BB3-F8B8AF38F6BF}" type="presParOf" srcId="{40AFFD79-8128-4394-B5FE-3A0B7D6F6BA2}" destId="{30D26873-80AC-4AB6-B29C-34D2C1F5270D}" srcOrd="0" destOrd="0" presId="urn:microsoft.com/office/officeart/2005/8/layout/hierarchy5"/>
    <dgm:cxn modelId="{6751F68A-EA48-48E4-97AD-48DCC3484789}" type="presParOf" srcId="{40AFFD79-8128-4394-B5FE-3A0B7D6F6BA2}" destId="{F1F0BECB-FC0C-408E-B9C7-F9783495DE49}" srcOrd="1" destOrd="0" presId="urn:microsoft.com/office/officeart/2005/8/layout/hierarchy5"/>
    <dgm:cxn modelId="{2C03E232-08EF-42C5-A750-2F65E0BAA011}" type="presParOf" srcId="{0932D8E9-D3B3-4163-A766-70573C1EA5AA}" destId="{765CB7AC-837F-468A-9C3B-495A4FC66B6D}" srcOrd="5" destOrd="0" presId="urn:microsoft.com/office/officeart/2005/8/layout/hierarchy5"/>
    <dgm:cxn modelId="{AE24F1E2-1428-4C49-8121-C0C6F526D009}" type="presParOf" srcId="{765CB7AC-837F-468A-9C3B-495A4FC66B6D}" destId="{96A83007-2074-4630-8F93-7E32F384B9E4}" srcOrd="0" destOrd="0" presId="urn:microsoft.com/office/officeart/2005/8/layout/hierarchy5"/>
    <dgm:cxn modelId="{57EBAD4E-C4AB-49E9-B72B-A3AC7D728289}" type="presParOf" srcId="{0932D8E9-D3B3-4163-A766-70573C1EA5AA}" destId="{6E8AC523-E720-4DD8-AB1C-D4175AC3BD74}" srcOrd="6" destOrd="0" presId="urn:microsoft.com/office/officeart/2005/8/layout/hierarchy5"/>
    <dgm:cxn modelId="{390E12FF-06D9-4F52-AF94-54DD670A609F}" type="presParOf" srcId="{6E8AC523-E720-4DD8-AB1C-D4175AC3BD74}" destId="{11EF3E7F-B8FB-4AD3-85BC-D3F806195112}" srcOrd="0" destOrd="0" presId="urn:microsoft.com/office/officeart/2005/8/layout/hierarchy5"/>
    <dgm:cxn modelId="{BA92D0B5-8A96-4E72-92C6-0272751CDBD3}" type="presParOf" srcId="{6E8AC523-E720-4DD8-AB1C-D4175AC3BD74}" destId="{418459F3-4D38-487E-AEA2-D6ED6C074203}" srcOrd="1" destOrd="0" presId="urn:microsoft.com/office/officeart/2005/8/layout/hierarchy5"/>
    <dgm:cxn modelId="{8BEE0AEB-1D52-428B-BD15-14B032896F62}" type="presParOf" srcId="{0932D8E9-D3B3-4163-A766-70573C1EA5AA}" destId="{F0CC24FC-9E8E-4CF0-9FD6-1E901A809BA2}" srcOrd="7" destOrd="0" presId="urn:microsoft.com/office/officeart/2005/8/layout/hierarchy5"/>
    <dgm:cxn modelId="{341FDB79-E5D9-40AB-855B-DDDA031160D6}" type="presParOf" srcId="{F0CC24FC-9E8E-4CF0-9FD6-1E901A809BA2}" destId="{92D07650-758E-4BF1-B2EE-345C01ED0BAF}" srcOrd="0" destOrd="0" presId="urn:microsoft.com/office/officeart/2005/8/layout/hierarchy5"/>
    <dgm:cxn modelId="{C2EC9D49-9FBC-4566-BC8C-634365321094}" type="presParOf" srcId="{0932D8E9-D3B3-4163-A766-70573C1EA5AA}" destId="{A658CF18-AFEE-4C8A-9F8C-BC31D955DDA8}" srcOrd="8" destOrd="0" presId="urn:microsoft.com/office/officeart/2005/8/layout/hierarchy5"/>
    <dgm:cxn modelId="{99A10244-D775-43F9-B618-D6F039A7D831}" type="presParOf" srcId="{A658CF18-AFEE-4C8A-9F8C-BC31D955DDA8}" destId="{6AD20357-08AB-4AFB-A8D5-74A08A7479A1}" srcOrd="0" destOrd="0" presId="urn:microsoft.com/office/officeart/2005/8/layout/hierarchy5"/>
    <dgm:cxn modelId="{7624323B-E091-4808-A287-D01D6ED25596}" type="presParOf" srcId="{A658CF18-AFEE-4C8A-9F8C-BC31D955DDA8}" destId="{73B5AD7A-1438-4CC0-98CF-F338CA8261A0}" srcOrd="1" destOrd="0" presId="urn:microsoft.com/office/officeart/2005/8/layout/hierarchy5"/>
    <dgm:cxn modelId="{85DE865F-C568-4AE9-B84C-295765B37BAF}" type="presParOf" srcId="{0932D8E9-D3B3-4163-A766-70573C1EA5AA}" destId="{2D4A2979-7235-4C14-A1D7-2B9C85EC51EE}" srcOrd="9" destOrd="0" presId="urn:microsoft.com/office/officeart/2005/8/layout/hierarchy5"/>
    <dgm:cxn modelId="{030A1E57-6EE7-439D-AFC8-B65132A0869C}" type="presParOf" srcId="{2D4A2979-7235-4C14-A1D7-2B9C85EC51EE}" destId="{D28D395D-440F-4304-86BC-EC8EE222813D}" srcOrd="0" destOrd="0" presId="urn:microsoft.com/office/officeart/2005/8/layout/hierarchy5"/>
    <dgm:cxn modelId="{00432261-ED89-4D37-AA86-6163C7189AB9}" type="presParOf" srcId="{0932D8E9-D3B3-4163-A766-70573C1EA5AA}" destId="{23CD42E3-B7C2-4ECF-8E88-E896163AD1E4}" srcOrd="10" destOrd="0" presId="urn:microsoft.com/office/officeart/2005/8/layout/hierarchy5"/>
    <dgm:cxn modelId="{56A04FBA-2E62-4A02-AD5C-BBCCDF0EDA0F}" type="presParOf" srcId="{23CD42E3-B7C2-4ECF-8E88-E896163AD1E4}" destId="{F7F32192-EC27-478E-8CD6-687A0BFF61D0}" srcOrd="0" destOrd="0" presId="urn:microsoft.com/office/officeart/2005/8/layout/hierarchy5"/>
    <dgm:cxn modelId="{A535F6C0-F918-4F31-98EA-2C030FF63F9F}" type="presParOf" srcId="{23CD42E3-B7C2-4ECF-8E88-E896163AD1E4}" destId="{11684687-2AAD-4966-8395-041AD21AD52C}" srcOrd="1" destOrd="0" presId="urn:microsoft.com/office/officeart/2005/8/layout/hierarchy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221BACD-4F7F-F742-BECA-4A5C5BCC0EC8}" type="doc">
      <dgm:prSet loTypeId="urn:microsoft.com/office/officeart/2008/layout/HalfCircleOrganizationChart" loCatId="" qsTypeId="urn:microsoft.com/office/officeart/2005/8/quickstyle/simple1" qsCatId="simple" csTypeId="urn:microsoft.com/office/officeart/2005/8/colors/accent1_2" csCatId="accent1" phldr="1"/>
      <dgm:spPr/>
      <dgm:t>
        <a:bodyPr/>
        <a:lstStyle/>
        <a:p>
          <a:endParaRPr lang="en-US"/>
        </a:p>
      </dgm:t>
    </dgm:pt>
    <dgm:pt modelId="{AE5A53A5-C30B-CD41-9E2A-27B28825B3C2}" type="asst">
      <dgm:prSet phldrT="[Text]" custT="1"/>
      <dgm:spPr/>
      <dgm:t>
        <a:bodyPr/>
        <a:lstStyle/>
        <a:p>
          <a:r>
            <a:rPr lang="en-US" altLang="zh-CN" sz="1050" dirty="0">
              <a:latin typeface="Arial" panose="020B0604020202020204" pitchFamily="34" charset="0"/>
              <a:cs typeface="Arial" panose="020B0604020202020204" pitchFamily="34" charset="0"/>
            </a:rPr>
            <a:t>Cellphone &lt;0.53</a:t>
          </a:r>
          <a:r>
            <a:rPr lang="zh-CN" altLang="en-US" sz="1050" dirty="0">
              <a:latin typeface="Arial" panose="020B0604020202020204" pitchFamily="34" charset="0"/>
              <a:cs typeface="Arial" panose="020B0604020202020204" pitchFamily="34" charset="0"/>
            </a:rPr>
            <a:t>？</a:t>
          </a:r>
          <a:endParaRPr lang="en-US" sz="1050" dirty="0">
            <a:latin typeface="Arial" panose="020B0604020202020204" pitchFamily="34" charset="0"/>
            <a:cs typeface="Arial" panose="020B0604020202020204" pitchFamily="34" charset="0"/>
          </a:endParaRPr>
        </a:p>
      </dgm:t>
    </dgm:pt>
    <dgm:pt modelId="{872A4E68-8568-2D43-BBF0-51DF9E635D60}" type="parTrans" cxnId="{66660199-FCC2-D84A-A6AF-B1CA868F89E6}">
      <dgm:prSet/>
      <dgm:spPr/>
      <dgm:t>
        <a:bodyPr/>
        <a:lstStyle/>
        <a:p>
          <a:endParaRPr lang="en-US" sz="2000">
            <a:latin typeface="Arial" panose="020B0604020202020204" pitchFamily="34" charset="0"/>
            <a:cs typeface="Arial" panose="020B0604020202020204" pitchFamily="34" charset="0"/>
          </a:endParaRPr>
        </a:p>
      </dgm:t>
    </dgm:pt>
    <dgm:pt modelId="{4CF0AD32-05B9-FD4B-A17F-A470963FBCDD}" type="sibTrans" cxnId="{66660199-FCC2-D84A-A6AF-B1CA868F89E6}">
      <dgm:prSet/>
      <dgm:spPr/>
      <dgm:t>
        <a:bodyPr/>
        <a:lstStyle/>
        <a:p>
          <a:endParaRPr lang="en-US" sz="2000">
            <a:latin typeface="Arial" panose="020B0604020202020204" pitchFamily="34" charset="0"/>
            <a:cs typeface="Arial" panose="020B0604020202020204" pitchFamily="34" charset="0"/>
          </a:endParaRPr>
        </a:p>
      </dgm:t>
    </dgm:pt>
    <dgm:pt modelId="{34ED055B-861E-E54B-B3E4-22F75231FD0E}">
      <dgm:prSet phldrT="[Text]" custT="1"/>
      <dgm:spPr/>
      <dgm:t>
        <a:bodyPr/>
        <a:lstStyle/>
        <a:p>
          <a:r>
            <a:rPr lang="en-US" altLang="zh-CN" sz="1050" dirty="0">
              <a:latin typeface="Arial" panose="020B0604020202020204" pitchFamily="34" charset="0"/>
              <a:cs typeface="Arial" panose="020B0604020202020204" pitchFamily="34" charset="0"/>
            </a:rPr>
            <a:t>Mean temp</a:t>
          </a:r>
        </a:p>
        <a:p>
          <a:r>
            <a:rPr lang="en-US" altLang="zh-CN" sz="1050" dirty="0">
              <a:latin typeface="Arial" panose="020B0604020202020204" pitchFamily="34" charset="0"/>
              <a:cs typeface="Arial" panose="020B0604020202020204" pitchFamily="34" charset="0"/>
            </a:rPr>
            <a:t>&lt;</a:t>
          </a:r>
          <a:r>
            <a:rPr lang="zh-CN" altLang="en-US" sz="1050" dirty="0">
              <a:latin typeface="Arial" panose="020B0604020202020204" pitchFamily="34" charset="0"/>
              <a:cs typeface="Arial" panose="020B0604020202020204" pitchFamily="34" charset="0"/>
            </a:rPr>
            <a:t> </a:t>
          </a:r>
          <a:r>
            <a:rPr lang="en-US" altLang="zh-CN" sz="1050" dirty="0">
              <a:latin typeface="Arial" panose="020B0604020202020204" pitchFamily="34" charset="0"/>
              <a:cs typeface="Arial" panose="020B0604020202020204" pitchFamily="34" charset="0"/>
            </a:rPr>
            <a:t>24.6</a:t>
          </a:r>
          <a:r>
            <a:rPr lang="zh-CN" altLang="en-US" sz="1050" dirty="0">
              <a:latin typeface="Arial" panose="020B0604020202020204" pitchFamily="34" charset="0"/>
              <a:cs typeface="Arial" panose="020B0604020202020204" pitchFamily="34" charset="0"/>
            </a:rPr>
            <a:t> ？</a:t>
          </a:r>
          <a:endParaRPr lang="en-US" sz="1050" dirty="0">
            <a:latin typeface="Arial" panose="020B0604020202020204" pitchFamily="34" charset="0"/>
            <a:cs typeface="Arial" panose="020B0604020202020204" pitchFamily="34" charset="0"/>
          </a:endParaRPr>
        </a:p>
      </dgm:t>
    </dgm:pt>
    <dgm:pt modelId="{CB7D04D4-51C0-BF45-8473-1E19F6AAC0D2}" type="parTrans" cxnId="{7550B176-3491-5E45-8F93-1A54DDA983EC}">
      <dgm:prSet/>
      <dgm:spPr/>
      <dgm:t>
        <a:bodyPr/>
        <a:lstStyle/>
        <a:p>
          <a:endParaRPr lang="en-US" sz="2000">
            <a:latin typeface="Arial" panose="020B0604020202020204" pitchFamily="34" charset="0"/>
            <a:cs typeface="Arial" panose="020B0604020202020204" pitchFamily="34" charset="0"/>
          </a:endParaRPr>
        </a:p>
      </dgm:t>
    </dgm:pt>
    <dgm:pt modelId="{2BE4DF5F-22EC-FD4A-9C94-9E497F070F46}" type="sibTrans" cxnId="{7550B176-3491-5E45-8F93-1A54DDA983EC}">
      <dgm:prSet/>
      <dgm:spPr/>
      <dgm:t>
        <a:bodyPr/>
        <a:lstStyle/>
        <a:p>
          <a:endParaRPr lang="en-US" sz="2000">
            <a:latin typeface="Arial" panose="020B0604020202020204" pitchFamily="34" charset="0"/>
            <a:cs typeface="Arial" panose="020B0604020202020204" pitchFamily="34" charset="0"/>
          </a:endParaRPr>
        </a:p>
      </dgm:t>
    </dgm:pt>
    <dgm:pt modelId="{628A5050-8FE9-AB4F-9D51-09D8E98ADFEF}">
      <dgm:prSet phldrT="[Text]" custT="1"/>
      <dgm:spPr/>
      <dgm:t>
        <a:bodyPr/>
        <a:lstStyle/>
        <a:p>
          <a:r>
            <a:rPr lang="en-US" altLang="zh-CN" sz="1050" dirty="0">
              <a:latin typeface="Arial" panose="020B0604020202020204" pitchFamily="34" charset="0"/>
              <a:cs typeface="Arial" panose="020B0604020202020204" pitchFamily="34" charset="0"/>
            </a:rPr>
            <a:t>Natural Roof percent&lt;0.3?</a:t>
          </a:r>
          <a:endParaRPr lang="en-US" sz="1050" dirty="0">
            <a:latin typeface="Arial" panose="020B0604020202020204" pitchFamily="34" charset="0"/>
            <a:cs typeface="Arial" panose="020B0604020202020204" pitchFamily="34" charset="0"/>
          </a:endParaRPr>
        </a:p>
      </dgm:t>
    </dgm:pt>
    <dgm:pt modelId="{7C542674-99E5-0746-AF46-BEDEE55997AA}" type="parTrans" cxnId="{64751DEC-282B-9440-B01C-5ED60726318C}">
      <dgm:prSet/>
      <dgm:spPr/>
      <dgm:t>
        <a:bodyPr/>
        <a:lstStyle/>
        <a:p>
          <a:endParaRPr lang="en-US" sz="2000">
            <a:latin typeface="Arial" panose="020B0604020202020204" pitchFamily="34" charset="0"/>
            <a:cs typeface="Arial" panose="020B0604020202020204" pitchFamily="34" charset="0"/>
          </a:endParaRPr>
        </a:p>
      </dgm:t>
    </dgm:pt>
    <dgm:pt modelId="{5FD78F26-DF63-CC4E-869C-E821AFA1D71C}" type="sibTrans" cxnId="{64751DEC-282B-9440-B01C-5ED60726318C}">
      <dgm:prSet/>
      <dgm:spPr/>
      <dgm:t>
        <a:bodyPr/>
        <a:lstStyle/>
        <a:p>
          <a:endParaRPr lang="en-US" sz="2000">
            <a:latin typeface="Arial" panose="020B0604020202020204" pitchFamily="34" charset="0"/>
            <a:cs typeface="Arial" panose="020B0604020202020204" pitchFamily="34" charset="0"/>
          </a:endParaRPr>
        </a:p>
      </dgm:t>
    </dgm:pt>
    <dgm:pt modelId="{C8C02F8F-22C6-AB49-B354-971E26CFF841}">
      <dgm:prSet phldrT="[Text]" custT="1"/>
      <dgm:spPr/>
      <dgm:t>
        <a:bodyPr/>
        <a:lstStyle/>
        <a:p>
          <a:r>
            <a:rPr lang="en-US" altLang="zh-CN" sz="1050" dirty="0">
              <a:latin typeface="Arial" panose="020B0604020202020204" pitchFamily="34" charset="0"/>
              <a:cs typeface="Arial" panose="020B0604020202020204" pitchFamily="34" charset="0"/>
            </a:rPr>
            <a:t>Distance to </a:t>
          </a:r>
          <a:r>
            <a:rPr lang="en-US" altLang="zh-CN" sz="1050" dirty="0" err="1">
              <a:latin typeface="Arial" panose="020B0604020202020204" pitchFamily="34" charset="0"/>
              <a:cs typeface="Arial" panose="020B0604020202020204" pitchFamily="34" charset="0"/>
            </a:rPr>
            <a:t>admarc</a:t>
          </a:r>
          <a:r>
            <a:rPr lang="en-US" altLang="zh-CN" sz="1050" dirty="0">
              <a:latin typeface="Arial" panose="020B0604020202020204" pitchFamily="34" charset="0"/>
              <a:cs typeface="Arial" panose="020B0604020202020204" pitchFamily="34" charset="0"/>
            </a:rPr>
            <a:t> road&lt;</a:t>
          </a:r>
          <a:r>
            <a:rPr lang="zh-CN" altLang="en-US" sz="1050" dirty="0">
              <a:latin typeface="Arial" panose="020B0604020202020204" pitchFamily="34" charset="0"/>
              <a:cs typeface="Arial" panose="020B0604020202020204" pitchFamily="34" charset="0"/>
            </a:rPr>
            <a:t> </a:t>
          </a:r>
          <a:r>
            <a:rPr lang="en-US" altLang="zh-CN" sz="1050" dirty="0">
              <a:latin typeface="Arial" panose="020B0604020202020204" pitchFamily="34" charset="0"/>
              <a:cs typeface="Arial" panose="020B0604020202020204" pitchFamily="34" charset="0"/>
            </a:rPr>
            <a:t>2km</a:t>
          </a:r>
          <a:r>
            <a:rPr lang="zh-CN" altLang="en-US" sz="1050" dirty="0">
              <a:latin typeface="Arial" panose="020B0604020202020204" pitchFamily="34" charset="0"/>
              <a:cs typeface="Arial" panose="020B0604020202020204" pitchFamily="34" charset="0"/>
            </a:rPr>
            <a:t>？</a:t>
          </a:r>
          <a:endParaRPr lang="en-US" sz="1050" dirty="0">
            <a:latin typeface="Arial" panose="020B0604020202020204" pitchFamily="34" charset="0"/>
            <a:cs typeface="Arial" panose="020B0604020202020204" pitchFamily="34" charset="0"/>
          </a:endParaRPr>
        </a:p>
      </dgm:t>
    </dgm:pt>
    <dgm:pt modelId="{54C9FD1C-FFB8-6342-9FF3-E7A9413C8D57}" type="parTrans" cxnId="{F9DF7965-B004-6942-8E75-A3C92F1ED0B1}">
      <dgm:prSet/>
      <dgm:spPr/>
      <dgm:t>
        <a:bodyPr/>
        <a:lstStyle/>
        <a:p>
          <a:endParaRPr lang="en-US" sz="2000">
            <a:latin typeface="Arial" panose="020B0604020202020204" pitchFamily="34" charset="0"/>
            <a:cs typeface="Arial" panose="020B0604020202020204" pitchFamily="34" charset="0"/>
          </a:endParaRPr>
        </a:p>
      </dgm:t>
    </dgm:pt>
    <dgm:pt modelId="{9E1D24EC-1DA6-BE4E-B2AF-FD51BB816846}" type="sibTrans" cxnId="{F9DF7965-B004-6942-8E75-A3C92F1ED0B1}">
      <dgm:prSet/>
      <dgm:spPr/>
      <dgm:t>
        <a:bodyPr/>
        <a:lstStyle/>
        <a:p>
          <a:endParaRPr lang="en-US" sz="2000">
            <a:latin typeface="Arial" panose="020B0604020202020204" pitchFamily="34" charset="0"/>
            <a:cs typeface="Arial" panose="020B0604020202020204" pitchFamily="34" charset="0"/>
          </a:endParaRPr>
        </a:p>
      </dgm:t>
    </dgm:pt>
    <dgm:pt modelId="{E95287E1-0FCF-F64B-B7E9-FA992C9B3B59}" type="asst">
      <dgm:prSet custT="1"/>
      <dgm:spPr/>
      <dgm:t>
        <a:bodyPr/>
        <a:lstStyle/>
        <a:p>
          <a:r>
            <a:rPr lang="en-US" altLang="zh-CN" sz="1050" dirty="0">
              <a:latin typeface="Arial" panose="020B0604020202020204" pitchFamily="34" charset="0"/>
              <a:cs typeface="Arial" panose="020B0604020202020204" pitchFamily="34" charset="0"/>
            </a:rPr>
            <a:t>Asset index&lt;</a:t>
          </a:r>
          <a:r>
            <a:rPr lang="zh-CN" altLang="en-US" sz="1050" dirty="0">
              <a:latin typeface="Arial" panose="020B0604020202020204" pitchFamily="34" charset="0"/>
              <a:cs typeface="Arial" panose="020B0604020202020204" pitchFamily="34" charset="0"/>
            </a:rPr>
            <a:t> </a:t>
          </a:r>
          <a:r>
            <a:rPr lang="en-US" altLang="zh-CN" sz="1050" dirty="0">
              <a:latin typeface="Arial" panose="020B0604020202020204" pitchFamily="34" charset="0"/>
              <a:cs typeface="Arial" panose="020B0604020202020204" pitchFamily="34" charset="0"/>
            </a:rPr>
            <a:t>-0.058?</a:t>
          </a:r>
          <a:endParaRPr lang="en-US" sz="1050" dirty="0">
            <a:latin typeface="Arial" panose="020B0604020202020204" pitchFamily="34" charset="0"/>
            <a:cs typeface="Arial" panose="020B0604020202020204" pitchFamily="34" charset="0"/>
          </a:endParaRPr>
        </a:p>
      </dgm:t>
    </dgm:pt>
    <dgm:pt modelId="{27219F19-382A-824C-A7E4-25AC56B590C4}" type="parTrans" cxnId="{075AE956-525B-2247-95A6-C6E1B7777D71}">
      <dgm:prSet/>
      <dgm:spPr/>
      <dgm:t>
        <a:bodyPr/>
        <a:lstStyle/>
        <a:p>
          <a:endParaRPr lang="en-US" sz="2000">
            <a:latin typeface="Arial" panose="020B0604020202020204" pitchFamily="34" charset="0"/>
            <a:cs typeface="Arial" panose="020B0604020202020204" pitchFamily="34" charset="0"/>
          </a:endParaRPr>
        </a:p>
      </dgm:t>
    </dgm:pt>
    <dgm:pt modelId="{BE414FD7-E2DD-0041-831F-A81FD0EC8803}" type="sibTrans" cxnId="{075AE956-525B-2247-95A6-C6E1B7777D71}">
      <dgm:prSet/>
      <dgm:spPr/>
      <dgm:t>
        <a:bodyPr/>
        <a:lstStyle/>
        <a:p>
          <a:endParaRPr lang="en-US" sz="2000">
            <a:latin typeface="Arial" panose="020B0604020202020204" pitchFamily="34" charset="0"/>
            <a:cs typeface="Arial" panose="020B0604020202020204" pitchFamily="34" charset="0"/>
          </a:endParaRPr>
        </a:p>
      </dgm:t>
    </dgm:pt>
    <dgm:pt modelId="{881CE838-AC41-784D-A519-A8C52E6F1BAB}">
      <dgm:prSet custT="1"/>
      <dgm:spPr/>
      <dgm:t>
        <a:bodyPr/>
        <a:lstStyle/>
        <a:p>
          <a:r>
            <a:rPr lang="en-US" altLang="zh-CN" sz="1050" dirty="0">
              <a:latin typeface="Arial" panose="020B0604020202020204" pitchFamily="34" charset="0"/>
              <a:cs typeface="Arial" panose="020B0604020202020204" pitchFamily="34" charset="0"/>
            </a:rPr>
            <a:t>Bean price</a:t>
          </a:r>
          <a:r>
            <a:rPr lang="zh-CN" altLang="en-US" sz="1050" dirty="0">
              <a:latin typeface="Arial" panose="020B0604020202020204" pitchFamily="34" charset="0"/>
              <a:cs typeface="Arial" panose="020B0604020202020204" pitchFamily="34" charset="0"/>
            </a:rPr>
            <a:t> </a:t>
          </a:r>
          <a:r>
            <a:rPr lang="en-US" altLang="zh-CN" sz="1050" dirty="0">
              <a:latin typeface="Arial" panose="020B0604020202020204" pitchFamily="34" charset="0"/>
              <a:cs typeface="Arial" panose="020B0604020202020204" pitchFamily="34" charset="0"/>
            </a:rPr>
            <a:t>&lt;</a:t>
          </a:r>
          <a:r>
            <a:rPr lang="zh-CN" altLang="en-US" sz="1050" dirty="0">
              <a:latin typeface="Arial" panose="020B0604020202020204" pitchFamily="34" charset="0"/>
              <a:cs typeface="Arial" panose="020B0604020202020204" pitchFamily="34" charset="0"/>
            </a:rPr>
            <a:t> </a:t>
          </a:r>
          <a:r>
            <a:rPr lang="en-US" altLang="zh-CN" sz="1050" dirty="0">
              <a:latin typeface="Arial" panose="020B0604020202020204" pitchFamily="34" charset="0"/>
              <a:cs typeface="Arial" panose="020B0604020202020204" pitchFamily="34" charset="0"/>
            </a:rPr>
            <a:t>47.43</a:t>
          </a:r>
          <a:r>
            <a:rPr lang="en-US" altLang="zh-CN" sz="1050" b="0" i="0" dirty="0">
              <a:latin typeface="Arial" panose="020B0604020202020204" pitchFamily="34" charset="0"/>
              <a:cs typeface="Arial" panose="020B0604020202020204" pitchFamily="34" charset="0"/>
            </a:rPr>
            <a:t>?</a:t>
          </a:r>
          <a:r>
            <a:rPr lang="zh-CN" altLang="en-US" sz="1050" b="0" i="0" dirty="0">
              <a:latin typeface="Arial" panose="020B0604020202020204" pitchFamily="34" charset="0"/>
              <a:cs typeface="Arial" panose="020B0604020202020204" pitchFamily="34" charset="0"/>
            </a:rPr>
            <a:t> </a:t>
          </a:r>
          <a:endParaRPr lang="en-US" sz="1050" dirty="0">
            <a:latin typeface="Arial" panose="020B0604020202020204" pitchFamily="34" charset="0"/>
            <a:cs typeface="Arial" panose="020B0604020202020204" pitchFamily="34" charset="0"/>
          </a:endParaRPr>
        </a:p>
      </dgm:t>
    </dgm:pt>
    <dgm:pt modelId="{5C7F0726-0E84-2B48-AB90-8FF559B4553E}" type="sibTrans" cxnId="{0E21A40A-74B0-414A-92E4-E6C1483858DF}">
      <dgm:prSet/>
      <dgm:spPr/>
      <dgm:t>
        <a:bodyPr/>
        <a:lstStyle/>
        <a:p>
          <a:endParaRPr lang="en-US" sz="2000">
            <a:latin typeface="Arial" panose="020B0604020202020204" pitchFamily="34" charset="0"/>
            <a:cs typeface="Arial" panose="020B0604020202020204" pitchFamily="34" charset="0"/>
          </a:endParaRPr>
        </a:p>
      </dgm:t>
    </dgm:pt>
    <dgm:pt modelId="{95F160BC-111A-534B-8819-269E70A208C3}" type="parTrans" cxnId="{0E21A40A-74B0-414A-92E4-E6C1483858DF}">
      <dgm:prSet/>
      <dgm:spPr/>
      <dgm:t>
        <a:bodyPr/>
        <a:lstStyle/>
        <a:p>
          <a:endParaRPr lang="en-US" sz="2000">
            <a:latin typeface="Arial" panose="020B0604020202020204" pitchFamily="34" charset="0"/>
            <a:cs typeface="Arial" panose="020B0604020202020204" pitchFamily="34" charset="0"/>
          </a:endParaRPr>
        </a:p>
      </dgm:t>
    </dgm:pt>
    <dgm:pt modelId="{14573503-C90A-C746-8BEB-BB4D8AED8F56}" type="pres">
      <dgm:prSet presAssocID="{2221BACD-4F7F-F742-BECA-4A5C5BCC0EC8}" presName="Name0" presStyleCnt="0">
        <dgm:presLayoutVars>
          <dgm:orgChart val="1"/>
          <dgm:chPref val="1"/>
          <dgm:dir/>
          <dgm:animOne val="branch"/>
          <dgm:animLvl val="lvl"/>
          <dgm:resizeHandles/>
        </dgm:presLayoutVars>
      </dgm:prSet>
      <dgm:spPr/>
    </dgm:pt>
    <dgm:pt modelId="{D0CD7CFA-308B-F741-833A-285AC2484CB2}" type="pres">
      <dgm:prSet presAssocID="{881CE838-AC41-784D-A519-A8C52E6F1BAB}" presName="hierRoot1" presStyleCnt="0">
        <dgm:presLayoutVars>
          <dgm:hierBranch val="init"/>
        </dgm:presLayoutVars>
      </dgm:prSet>
      <dgm:spPr/>
    </dgm:pt>
    <dgm:pt modelId="{23DA72E3-83F8-434A-9E75-54A0CE199561}" type="pres">
      <dgm:prSet presAssocID="{881CE838-AC41-784D-A519-A8C52E6F1BAB}" presName="rootComposite1" presStyleCnt="0"/>
      <dgm:spPr/>
    </dgm:pt>
    <dgm:pt modelId="{611F38E7-A9B4-0C4A-92FF-A7E310416C81}" type="pres">
      <dgm:prSet presAssocID="{881CE838-AC41-784D-A519-A8C52E6F1BAB}" presName="rootText1" presStyleLbl="alignAcc1" presStyleIdx="0" presStyleCnt="0">
        <dgm:presLayoutVars>
          <dgm:chPref val="3"/>
        </dgm:presLayoutVars>
      </dgm:prSet>
      <dgm:spPr/>
    </dgm:pt>
    <dgm:pt modelId="{62D27D44-DC06-3942-98A2-3595CE9625A5}" type="pres">
      <dgm:prSet presAssocID="{881CE838-AC41-784D-A519-A8C52E6F1BAB}" presName="topArc1" presStyleLbl="parChTrans1D1" presStyleIdx="0" presStyleCnt="12"/>
      <dgm:spPr/>
    </dgm:pt>
    <dgm:pt modelId="{E1A80D4C-BACD-A84B-A06C-86D6D400E392}" type="pres">
      <dgm:prSet presAssocID="{881CE838-AC41-784D-A519-A8C52E6F1BAB}" presName="bottomArc1" presStyleLbl="parChTrans1D1" presStyleIdx="1" presStyleCnt="12"/>
      <dgm:spPr/>
    </dgm:pt>
    <dgm:pt modelId="{AEA03B59-0FA2-A049-A6EA-1467A1A35AB9}" type="pres">
      <dgm:prSet presAssocID="{881CE838-AC41-784D-A519-A8C52E6F1BAB}" presName="topConnNode1" presStyleLbl="node1" presStyleIdx="0" presStyleCnt="0"/>
      <dgm:spPr/>
    </dgm:pt>
    <dgm:pt modelId="{D47BA372-6A03-DD41-85FD-483331CA3906}" type="pres">
      <dgm:prSet presAssocID="{881CE838-AC41-784D-A519-A8C52E6F1BAB}" presName="hierChild2" presStyleCnt="0"/>
      <dgm:spPr/>
    </dgm:pt>
    <dgm:pt modelId="{BB22AF56-69F6-DF48-8B33-2E8707810C24}" type="pres">
      <dgm:prSet presAssocID="{CB7D04D4-51C0-BF45-8473-1E19F6AAC0D2}" presName="Name28" presStyleLbl="parChTrans1D2" presStyleIdx="0" presStyleCnt="5"/>
      <dgm:spPr/>
    </dgm:pt>
    <dgm:pt modelId="{1D19035C-3A17-1947-98B0-94DCB190AAA8}" type="pres">
      <dgm:prSet presAssocID="{34ED055B-861E-E54B-B3E4-22F75231FD0E}" presName="hierRoot2" presStyleCnt="0">
        <dgm:presLayoutVars>
          <dgm:hierBranch val="init"/>
        </dgm:presLayoutVars>
      </dgm:prSet>
      <dgm:spPr/>
    </dgm:pt>
    <dgm:pt modelId="{2ABF60F7-F5BA-5342-87CF-0149A27FD7C9}" type="pres">
      <dgm:prSet presAssocID="{34ED055B-861E-E54B-B3E4-22F75231FD0E}" presName="rootComposite2" presStyleCnt="0"/>
      <dgm:spPr/>
    </dgm:pt>
    <dgm:pt modelId="{B3D37442-8684-DA49-B4EE-81002E46C5C8}" type="pres">
      <dgm:prSet presAssocID="{34ED055B-861E-E54B-B3E4-22F75231FD0E}" presName="rootText2" presStyleLbl="alignAcc1" presStyleIdx="0" presStyleCnt="0">
        <dgm:presLayoutVars>
          <dgm:chPref val="3"/>
        </dgm:presLayoutVars>
      </dgm:prSet>
      <dgm:spPr/>
    </dgm:pt>
    <dgm:pt modelId="{9C9FEF61-7A7C-9741-B8AF-606EFF79C0B2}" type="pres">
      <dgm:prSet presAssocID="{34ED055B-861E-E54B-B3E4-22F75231FD0E}" presName="topArc2" presStyleLbl="parChTrans1D1" presStyleIdx="2" presStyleCnt="12"/>
      <dgm:spPr/>
    </dgm:pt>
    <dgm:pt modelId="{5FEC3B90-1240-8B48-A9A1-1F4519FE10A5}" type="pres">
      <dgm:prSet presAssocID="{34ED055B-861E-E54B-B3E4-22F75231FD0E}" presName="bottomArc2" presStyleLbl="parChTrans1D1" presStyleIdx="3" presStyleCnt="12"/>
      <dgm:spPr/>
    </dgm:pt>
    <dgm:pt modelId="{D446ED36-0F74-CA4A-911A-28A5872FBB1F}" type="pres">
      <dgm:prSet presAssocID="{34ED055B-861E-E54B-B3E4-22F75231FD0E}" presName="topConnNode2" presStyleLbl="node2" presStyleIdx="0" presStyleCnt="0"/>
      <dgm:spPr/>
    </dgm:pt>
    <dgm:pt modelId="{24284428-C965-2D48-9B02-A3565F79DAF9}" type="pres">
      <dgm:prSet presAssocID="{34ED055B-861E-E54B-B3E4-22F75231FD0E}" presName="hierChild4" presStyleCnt="0"/>
      <dgm:spPr/>
    </dgm:pt>
    <dgm:pt modelId="{565BC03D-A2E9-9E46-A49C-9C2BFDD6B318}" type="pres">
      <dgm:prSet presAssocID="{34ED055B-861E-E54B-B3E4-22F75231FD0E}" presName="hierChild5" presStyleCnt="0"/>
      <dgm:spPr/>
    </dgm:pt>
    <dgm:pt modelId="{8E5C0C3B-F4AC-E044-967B-C8BD63DE4E45}" type="pres">
      <dgm:prSet presAssocID="{7C542674-99E5-0746-AF46-BEDEE55997AA}" presName="Name28" presStyleLbl="parChTrans1D2" presStyleIdx="1" presStyleCnt="5"/>
      <dgm:spPr/>
    </dgm:pt>
    <dgm:pt modelId="{FC91BB80-F522-9144-9343-645F7117556D}" type="pres">
      <dgm:prSet presAssocID="{628A5050-8FE9-AB4F-9D51-09D8E98ADFEF}" presName="hierRoot2" presStyleCnt="0">
        <dgm:presLayoutVars>
          <dgm:hierBranch val="init"/>
        </dgm:presLayoutVars>
      </dgm:prSet>
      <dgm:spPr/>
    </dgm:pt>
    <dgm:pt modelId="{AC73E26F-1C31-0547-AAE5-1F549FDC9D48}" type="pres">
      <dgm:prSet presAssocID="{628A5050-8FE9-AB4F-9D51-09D8E98ADFEF}" presName="rootComposite2" presStyleCnt="0"/>
      <dgm:spPr/>
    </dgm:pt>
    <dgm:pt modelId="{97F3F7EB-E326-0C4F-810F-B9F9F350E9C1}" type="pres">
      <dgm:prSet presAssocID="{628A5050-8FE9-AB4F-9D51-09D8E98ADFEF}" presName="rootText2" presStyleLbl="alignAcc1" presStyleIdx="0" presStyleCnt="0">
        <dgm:presLayoutVars>
          <dgm:chPref val="3"/>
        </dgm:presLayoutVars>
      </dgm:prSet>
      <dgm:spPr/>
    </dgm:pt>
    <dgm:pt modelId="{54519577-5327-8344-A19A-D3B2288A96DA}" type="pres">
      <dgm:prSet presAssocID="{628A5050-8FE9-AB4F-9D51-09D8E98ADFEF}" presName="topArc2" presStyleLbl="parChTrans1D1" presStyleIdx="4" presStyleCnt="12"/>
      <dgm:spPr/>
    </dgm:pt>
    <dgm:pt modelId="{81820671-E06C-4E42-BD91-5F71207587B1}" type="pres">
      <dgm:prSet presAssocID="{628A5050-8FE9-AB4F-9D51-09D8E98ADFEF}" presName="bottomArc2" presStyleLbl="parChTrans1D1" presStyleIdx="5" presStyleCnt="12"/>
      <dgm:spPr/>
    </dgm:pt>
    <dgm:pt modelId="{8C12E5A8-F4D3-DC4E-9184-81D5369A72D9}" type="pres">
      <dgm:prSet presAssocID="{628A5050-8FE9-AB4F-9D51-09D8E98ADFEF}" presName="topConnNode2" presStyleLbl="node2" presStyleIdx="0" presStyleCnt="0"/>
      <dgm:spPr/>
    </dgm:pt>
    <dgm:pt modelId="{A8F88340-3C60-4044-B2B7-4E13229BDB09}" type="pres">
      <dgm:prSet presAssocID="{628A5050-8FE9-AB4F-9D51-09D8E98ADFEF}" presName="hierChild4" presStyleCnt="0"/>
      <dgm:spPr/>
    </dgm:pt>
    <dgm:pt modelId="{5D4F4BDA-98E9-C442-84B6-D72A8EE7E2FD}" type="pres">
      <dgm:prSet presAssocID="{628A5050-8FE9-AB4F-9D51-09D8E98ADFEF}" presName="hierChild5" presStyleCnt="0"/>
      <dgm:spPr/>
    </dgm:pt>
    <dgm:pt modelId="{EC039C95-8CE9-FD47-A235-3E05606BA938}" type="pres">
      <dgm:prSet presAssocID="{54C9FD1C-FFB8-6342-9FF3-E7A9413C8D57}" presName="Name28" presStyleLbl="parChTrans1D2" presStyleIdx="2" presStyleCnt="5"/>
      <dgm:spPr/>
    </dgm:pt>
    <dgm:pt modelId="{07BDD24A-EEB8-E840-8568-155210E908A6}" type="pres">
      <dgm:prSet presAssocID="{C8C02F8F-22C6-AB49-B354-971E26CFF841}" presName="hierRoot2" presStyleCnt="0">
        <dgm:presLayoutVars>
          <dgm:hierBranch val="init"/>
        </dgm:presLayoutVars>
      </dgm:prSet>
      <dgm:spPr/>
    </dgm:pt>
    <dgm:pt modelId="{9D301F8F-0E80-684E-AEFF-16D69A086933}" type="pres">
      <dgm:prSet presAssocID="{C8C02F8F-22C6-AB49-B354-971E26CFF841}" presName="rootComposite2" presStyleCnt="0"/>
      <dgm:spPr/>
    </dgm:pt>
    <dgm:pt modelId="{7CA53776-A9F2-4447-AD12-260BB94563A6}" type="pres">
      <dgm:prSet presAssocID="{C8C02F8F-22C6-AB49-B354-971E26CFF841}" presName="rootText2" presStyleLbl="alignAcc1" presStyleIdx="0" presStyleCnt="0">
        <dgm:presLayoutVars>
          <dgm:chPref val="3"/>
        </dgm:presLayoutVars>
      </dgm:prSet>
      <dgm:spPr/>
    </dgm:pt>
    <dgm:pt modelId="{F9B3C2FF-DDC2-BA45-AF04-3B5784EE6136}" type="pres">
      <dgm:prSet presAssocID="{C8C02F8F-22C6-AB49-B354-971E26CFF841}" presName="topArc2" presStyleLbl="parChTrans1D1" presStyleIdx="6" presStyleCnt="12"/>
      <dgm:spPr/>
    </dgm:pt>
    <dgm:pt modelId="{6343858E-E1E8-724E-A03C-8243EF217E93}" type="pres">
      <dgm:prSet presAssocID="{C8C02F8F-22C6-AB49-B354-971E26CFF841}" presName="bottomArc2" presStyleLbl="parChTrans1D1" presStyleIdx="7" presStyleCnt="12"/>
      <dgm:spPr/>
    </dgm:pt>
    <dgm:pt modelId="{407A883A-86F5-754F-A895-716C308BC7B5}" type="pres">
      <dgm:prSet presAssocID="{C8C02F8F-22C6-AB49-B354-971E26CFF841}" presName="topConnNode2" presStyleLbl="node2" presStyleIdx="0" presStyleCnt="0"/>
      <dgm:spPr/>
    </dgm:pt>
    <dgm:pt modelId="{B756260B-8D7B-B743-903A-FD96D2824644}" type="pres">
      <dgm:prSet presAssocID="{C8C02F8F-22C6-AB49-B354-971E26CFF841}" presName="hierChild4" presStyleCnt="0"/>
      <dgm:spPr/>
    </dgm:pt>
    <dgm:pt modelId="{DDC8DDD6-A5C6-2E4B-A117-68D916B6313A}" type="pres">
      <dgm:prSet presAssocID="{C8C02F8F-22C6-AB49-B354-971E26CFF841}" presName="hierChild5" presStyleCnt="0"/>
      <dgm:spPr/>
    </dgm:pt>
    <dgm:pt modelId="{E9E00BB0-D68A-CE4A-9453-A0EB4CB1A852}" type="pres">
      <dgm:prSet presAssocID="{881CE838-AC41-784D-A519-A8C52E6F1BAB}" presName="hierChild3" presStyleCnt="0"/>
      <dgm:spPr/>
    </dgm:pt>
    <dgm:pt modelId="{4B59BD30-A469-994A-93D1-EB1594C9A08B}" type="pres">
      <dgm:prSet presAssocID="{872A4E68-8568-2D43-BBF0-51DF9E635D60}" presName="Name101" presStyleLbl="parChTrans1D2" presStyleIdx="3" presStyleCnt="5"/>
      <dgm:spPr/>
    </dgm:pt>
    <dgm:pt modelId="{D31C962F-BAB5-ED4D-B10D-38B7C5BD7AEE}" type="pres">
      <dgm:prSet presAssocID="{AE5A53A5-C30B-CD41-9E2A-27B28825B3C2}" presName="hierRoot3" presStyleCnt="0">
        <dgm:presLayoutVars>
          <dgm:hierBranch val="init"/>
        </dgm:presLayoutVars>
      </dgm:prSet>
      <dgm:spPr/>
    </dgm:pt>
    <dgm:pt modelId="{6C47BD8E-AA60-3C4A-9FFF-CC2017BBF26F}" type="pres">
      <dgm:prSet presAssocID="{AE5A53A5-C30B-CD41-9E2A-27B28825B3C2}" presName="rootComposite3" presStyleCnt="0"/>
      <dgm:spPr/>
    </dgm:pt>
    <dgm:pt modelId="{4D44D359-1AC7-A44C-AD23-14B5DC3EA155}" type="pres">
      <dgm:prSet presAssocID="{AE5A53A5-C30B-CD41-9E2A-27B28825B3C2}" presName="rootText3" presStyleLbl="alignAcc1" presStyleIdx="0" presStyleCnt="0">
        <dgm:presLayoutVars>
          <dgm:chPref val="3"/>
        </dgm:presLayoutVars>
      </dgm:prSet>
      <dgm:spPr/>
    </dgm:pt>
    <dgm:pt modelId="{7E279CB2-E5D2-6940-87A5-7E01C4FD42A0}" type="pres">
      <dgm:prSet presAssocID="{AE5A53A5-C30B-CD41-9E2A-27B28825B3C2}" presName="topArc3" presStyleLbl="parChTrans1D1" presStyleIdx="8" presStyleCnt="12"/>
      <dgm:spPr/>
    </dgm:pt>
    <dgm:pt modelId="{E360ED52-9013-D54C-96EA-29843F1B7790}" type="pres">
      <dgm:prSet presAssocID="{AE5A53A5-C30B-CD41-9E2A-27B28825B3C2}" presName="bottomArc3" presStyleLbl="parChTrans1D1" presStyleIdx="9" presStyleCnt="12"/>
      <dgm:spPr/>
    </dgm:pt>
    <dgm:pt modelId="{21F63C4E-A57C-D74B-B119-4F18F99B8687}" type="pres">
      <dgm:prSet presAssocID="{AE5A53A5-C30B-CD41-9E2A-27B28825B3C2}" presName="topConnNode3" presStyleLbl="asst1" presStyleIdx="0" presStyleCnt="0"/>
      <dgm:spPr/>
    </dgm:pt>
    <dgm:pt modelId="{CA2C802A-82C3-1A4C-AEF8-D21DA77ECAB2}" type="pres">
      <dgm:prSet presAssocID="{AE5A53A5-C30B-CD41-9E2A-27B28825B3C2}" presName="hierChild6" presStyleCnt="0"/>
      <dgm:spPr/>
    </dgm:pt>
    <dgm:pt modelId="{EE23F7A7-56BF-9E43-A8CC-2DD8E7CA4A14}" type="pres">
      <dgm:prSet presAssocID="{AE5A53A5-C30B-CD41-9E2A-27B28825B3C2}" presName="hierChild7" presStyleCnt="0"/>
      <dgm:spPr/>
    </dgm:pt>
    <dgm:pt modelId="{EC60157B-74EF-884E-B394-FAC6DA3EEE5C}" type="pres">
      <dgm:prSet presAssocID="{27219F19-382A-824C-A7E4-25AC56B590C4}" presName="Name101" presStyleLbl="parChTrans1D2" presStyleIdx="4" presStyleCnt="5"/>
      <dgm:spPr/>
    </dgm:pt>
    <dgm:pt modelId="{473C8851-C990-3F4A-85C8-C2E496575B58}" type="pres">
      <dgm:prSet presAssocID="{E95287E1-0FCF-F64B-B7E9-FA992C9B3B59}" presName="hierRoot3" presStyleCnt="0">
        <dgm:presLayoutVars>
          <dgm:hierBranch val="init"/>
        </dgm:presLayoutVars>
      </dgm:prSet>
      <dgm:spPr/>
    </dgm:pt>
    <dgm:pt modelId="{8494E2DD-C65A-BC4B-AD8A-139FF7BEBEB7}" type="pres">
      <dgm:prSet presAssocID="{E95287E1-0FCF-F64B-B7E9-FA992C9B3B59}" presName="rootComposite3" presStyleCnt="0"/>
      <dgm:spPr/>
    </dgm:pt>
    <dgm:pt modelId="{A29DFD7E-77EA-9441-9053-BDCEA05137C1}" type="pres">
      <dgm:prSet presAssocID="{E95287E1-0FCF-F64B-B7E9-FA992C9B3B59}" presName="rootText3" presStyleLbl="alignAcc1" presStyleIdx="0" presStyleCnt="0">
        <dgm:presLayoutVars>
          <dgm:chPref val="3"/>
        </dgm:presLayoutVars>
      </dgm:prSet>
      <dgm:spPr/>
    </dgm:pt>
    <dgm:pt modelId="{E052D94B-2442-CF48-ABAE-076055F3D797}" type="pres">
      <dgm:prSet presAssocID="{E95287E1-0FCF-F64B-B7E9-FA992C9B3B59}" presName="topArc3" presStyleLbl="parChTrans1D1" presStyleIdx="10" presStyleCnt="12"/>
      <dgm:spPr/>
    </dgm:pt>
    <dgm:pt modelId="{98ADFA36-4350-554B-B83F-30DF57FBC3D0}" type="pres">
      <dgm:prSet presAssocID="{E95287E1-0FCF-F64B-B7E9-FA992C9B3B59}" presName="bottomArc3" presStyleLbl="parChTrans1D1" presStyleIdx="11" presStyleCnt="12"/>
      <dgm:spPr/>
    </dgm:pt>
    <dgm:pt modelId="{50025BB2-BCC8-B24E-BD0D-2C598F1039A9}" type="pres">
      <dgm:prSet presAssocID="{E95287E1-0FCF-F64B-B7E9-FA992C9B3B59}" presName="topConnNode3" presStyleLbl="asst1" presStyleIdx="0" presStyleCnt="0"/>
      <dgm:spPr/>
    </dgm:pt>
    <dgm:pt modelId="{13502784-1BCF-C242-B494-4A8030859D34}" type="pres">
      <dgm:prSet presAssocID="{E95287E1-0FCF-F64B-B7E9-FA992C9B3B59}" presName="hierChild6" presStyleCnt="0"/>
      <dgm:spPr/>
    </dgm:pt>
    <dgm:pt modelId="{AE1FC02A-1B7A-284A-9E36-98AF13B9712A}" type="pres">
      <dgm:prSet presAssocID="{E95287E1-0FCF-F64B-B7E9-FA992C9B3B59}" presName="hierChild7" presStyleCnt="0"/>
      <dgm:spPr/>
    </dgm:pt>
  </dgm:ptLst>
  <dgm:cxnLst>
    <dgm:cxn modelId="{0E21A40A-74B0-414A-92E4-E6C1483858DF}" srcId="{2221BACD-4F7F-F742-BECA-4A5C5BCC0EC8}" destId="{881CE838-AC41-784D-A519-A8C52E6F1BAB}" srcOrd="0" destOrd="0" parTransId="{95F160BC-111A-534B-8819-269E70A208C3}" sibTransId="{5C7F0726-0E84-2B48-AB90-8FF559B4553E}"/>
    <dgm:cxn modelId="{D710550D-15E3-4A4E-9926-12687395811E}" type="presOf" srcId="{628A5050-8FE9-AB4F-9D51-09D8E98ADFEF}" destId="{97F3F7EB-E326-0C4F-810F-B9F9F350E9C1}" srcOrd="0" destOrd="0" presId="urn:microsoft.com/office/officeart/2008/layout/HalfCircleOrganizationChart"/>
    <dgm:cxn modelId="{2EAF0F12-1C15-2F4C-89B5-8FFCE87532D1}" type="presOf" srcId="{54C9FD1C-FFB8-6342-9FF3-E7A9413C8D57}" destId="{EC039C95-8CE9-FD47-A235-3E05606BA938}" srcOrd="0" destOrd="0" presId="urn:microsoft.com/office/officeart/2008/layout/HalfCircleOrganizationChart"/>
    <dgm:cxn modelId="{44E96638-EC4A-C044-8B45-F685C441DC6B}" type="presOf" srcId="{CB7D04D4-51C0-BF45-8473-1E19F6AAC0D2}" destId="{BB22AF56-69F6-DF48-8B33-2E8707810C24}" srcOrd="0" destOrd="0" presId="urn:microsoft.com/office/officeart/2008/layout/HalfCircleOrganizationChart"/>
    <dgm:cxn modelId="{0066653B-6AE3-4242-AFDE-5B1DA2095E8A}" type="presOf" srcId="{881CE838-AC41-784D-A519-A8C52E6F1BAB}" destId="{AEA03B59-0FA2-A049-A6EA-1467A1A35AB9}" srcOrd="1" destOrd="0" presId="urn:microsoft.com/office/officeart/2008/layout/HalfCircleOrganizationChart"/>
    <dgm:cxn modelId="{16B52A3D-CEA8-9042-A467-F662B0DC8C70}" type="presOf" srcId="{2221BACD-4F7F-F742-BECA-4A5C5BCC0EC8}" destId="{14573503-C90A-C746-8BEB-BB4D8AED8F56}" srcOrd="0" destOrd="0" presId="urn:microsoft.com/office/officeart/2008/layout/HalfCircleOrganizationChart"/>
    <dgm:cxn modelId="{9E0EB462-7B20-BA4D-88C3-033FEEBC33BC}" type="presOf" srcId="{7C542674-99E5-0746-AF46-BEDEE55997AA}" destId="{8E5C0C3B-F4AC-E044-967B-C8BD63DE4E45}" srcOrd="0" destOrd="0" presId="urn:microsoft.com/office/officeart/2008/layout/HalfCircleOrganizationChart"/>
    <dgm:cxn modelId="{F9DF7965-B004-6942-8E75-A3C92F1ED0B1}" srcId="{881CE838-AC41-784D-A519-A8C52E6F1BAB}" destId="{C8C02F8F-22C6-AB49-B354-971E26CFF841}" srcOrd="4" destOrd="0" parTransId="{54C9FD1C-FFB8-6342-9FF3-E7A9413C8D57}" sibTransId="{9E1D24EC-1DA6-BE4E-B2AF-FD51BB816846}"/>
    <dgm:cxn modelId="{695B5B68-F775-0A4D-8D13-B3FDC8DCBE33}" type="presOf" srcId="{E95287E1-0FCF-F64B-B7E9-FA992C9B3B59}" destId="{A29DFD7E-77EA-9441-9053-BDCEA05137C1}" srcOrd="0" destOrd="0" presId="urn:microsoft.com/office/officeart/2008/layout/HalfCircleOrganizationChart"/>
    <dgm:cxn modelId="{35EE5F52-4848-C34A-B033-23051F1C4C72}" type="presOf" srcId="{34ED055B-861E-E54B-B3E4-22F75231FD0E}" destId="{D446ED36-0F74-CA4A-911A-28A5872FBB1F}" srcOrd="1" destOrd="0" presId="urn:microsoft.com/office/officeart/2008/layout/HalfCircleOrganizationChart"/>
    <dgm:cxn modelId="{CDDE1053-669C-BC40-9F0F-7C7E885B6E71}" type="presOf" srcId="{27219F19-382A-824C-A7E4-25AC56B590C4}" destId="{EC60157B-74EF-884E-B394-FAC6DA3EEE5C}" srcOrd="0" destOrd="0" presId="urn:microsoft.com/office/officeart/2008/layout/HalfCircleOrganizationChart"/>
    <dgm:cxn modelId="{7550B176-3491-5E45-8F93-1A54DDA983EC}" srcId="{881CE838-AC41-784D-A519-A8C52E6F1BAB}" destId="{34ED055B-861E-E54B-B3E4-22F75231FD0E}" srcOrd="2" destOrd="0" parTransId="{CB7D04D4-51C0-BF45-8473-1E19F6AAC0D2}" sibTransId="{2BE4DF5F-22EC-FD4A-9C94-9E497F070F46}"/>
    <dgm:cxn modelId="{075AE956-525B-2247-95A6-C6E1B7777D71}" srcId="{881CE838-AC41-784D-A519-A8C52E6F1BAB}" destId="{E95287E1-0FCF-F64B-B7E9-FA992C9B3B59}" srcOrd="1" destOrd="0" parTransId="{27219F19-382A-824C-A7E4-25AC56B590C4}" sibTransId="{BE414FD7-E2DD-0041-831F-A81FD0EC8803}"/>
    <dgm:cxn modelId="{28A6337F-4BFE-104E-B26C-CFFF3111ACAD}" type="presOf" srcId="{C8C02F8F-22C6-AB49-B354-971E26CFF841}" destId="{7CA53776-A9F2-4447-AD12-260BB94563A6}" srcOrd="0" destOrd="0" presId="urn:microsoft.com/office/officeart/2008/layout/HalfCircleOrganizationChart"/>
    <dgm:cxn modelId="{629E9F7F-1977-904F-9553-D9B5EC796AE9}" type="presOf" srcId="{AE5A53A5-C30B-CD41-9E2A-27B28825B3C2}" destId="{21F63C4E-A57C-D74B-B119-4F18F99B8687}" srcOrd="1" destOrd="0" presId="urn:microsoft.com/office/officeart/2008/layout/HalfCircleOrganizationChart"/>
    <dgm:cxn modelId="{63FCCB98-EC55-B641-90AC-F7FF2567D3AE}" type="presOf" srcId="{AE5A53A5-C30B-CD41-9E2A-27B28825B3C2}" destId="{4D44D359-1AC7-A44C-AD23-14B5DC3EA155}" srcOrd="0" destOrd="0" presId="urn:microsoft.com/office/officeart/2008/layout/HalfCircleOrganizationChart"/>
    <dgm:cxn modelId="{66660199-FCC2-D84A-A6AF-B1CA868F89E6}" srcId="{881CE838-AC41-784D-A519-A8C52E6F1BAB}" destId="{AE5A53A5-C30B-CD41-9E2A-27B28825B3C2}" srcOrd="0" destOrd="0" parTransId="{872A4E68-8568-2D43-BBF0-51DF9E635D60}" sibTransId="{4CF0AD32-05B9-FD4B-A17F-A470963FBCDD}"/>
    <dgm:cxn modelId="{13183E9B-5C60-6D46-8B98-69AA258FC81B}" type="presOf" srcId="{881CE838-AC41-784D-A519-A8C52E6F1BAB}" destId="{611F38E7-A9B4-0C4A-92FF-A7E310416C81}" srcOrd="0" destOrd="0" presId="urn:microsoft.com/office/officeart/2008/layout/HalfCircleOrganizationChart"/>
    <dgm:cxn modelId="{81D384A2-535D-D94F-BA75-D0C1CCB127CC}" type="presOf" srcId="{628A5050-8FE9-AB4F-9D51-09D8E98ADFEF}" destId="{8C12E5A8-F4D3-DC4E-9184-81D5369A72D9}" srcOrd="1" destOrd="0" presId="urn:microsoft.com/office/officeart/2008/layout/HalfCircleOrganizationChart"/>
    <dgm:cxn modelId="{998032C0-D744-A145-80C6-A2729D5CE247}" type="presOf" srcId="{34ED055B-861E-E54B-B3E4-22F75231FD0E}" destId="{B3D37442-8684-DA49-B4EE-81002E46C5C8}" srcOrd="0" destOrd="0" presId="urn:microsoft.com/office/officeart/2008/layout/HalfCircleOrganizationChart"/>
    <dgm:cxn modelId="{E900AAC9-37EB-F94A-8FB8-1159970BA77D}" type="presOf" srcId="{C8C02F8F-22C6-AB49-B354-971E26CFF841}" destId="{407A883A-86F5-754F-A895-716C308BC7B5}" srcOrd="1" destOrd="0" presId="urn:microsoft.com/office/officeart/2008/layout/HalfCircleOrganizationChart"/>
    <dgm:cxn modelId="{904B06D8-9C54-634B-BE75-4C1D0CC0046C}" type="presOf" srcId="{E95287E1-0FCF-F64B-B7E9-FA992C9B3B59}" destId="{50025BB2-BCC8-B24E-BD0D-2C598F1039A9}" srcOrd="1" destOrd="0" presId="urn:microsoft.com/office/officeart/2008/layout/HalfCircleOrganizationChart"/>
    <dgm:cxn modelId="{8C3D70D9-D29C-8D4E-B9FA-9E81B78B9C19}" type="presOf" srcId="{872A4E68-8568-2D43-BBF0-51DF9E635D60}" destId="{4B59BD30-A469-994A-93D1-EB1594C9A08B}" srcOrd="0" destOrd="0" presId="urn:microsoft.com/office/officeart/2008/layout/HalfCircleOrganizationChart"/>
    <dgm:cxn modelId="{64751DEC-282B-9440-B01C-5ED60726318C}" srcId="{881CE838-AC41-784D-A519-A8C52E6F1BAB}" destId="{628A5050-8FE9-AB4F-9D51-09D8E98ADFEF}" srcOrd="3" destOrd="0" parTransId="{7C542674-99E5-0746-AF46-BEDEE55997AA}" sibTransId="{5FD78F26-DF63-CC4E-869C-E821AFA1D71C}"/>
    <dgm:cxn modelId="{9722B121-E8A2-CE48-A00F-E1D5DD398FA8}" type="presParOf" srcId="{14573503-C90A-C746-8BEB-BB4D8AED8F56}" destId="{D0CD7CFA-308B-F741-833A-285AC2484CB2}" srcOrd="0" destOrd="0" presId="urn:microsoft.com/office/officeart/2008/layout/HalfCircleOrganizationChart"/>
    <dgm:cxn modelId="{6D1D296F-E26E-AA4A-A5A2-5EB9CD2CE9E2}" type="presParOf" srcId="{D0CD7CFA-308B-F741-833A-285AC2484CB2}" destId="{23DA72E3-83F8-434A-9E75-54A0CE199561}" srcOrd="0" destOrd="0" presId="urn:microsoft.com/office/officeart/2008/layout/HalfCircleOrganizationChart"/>
    <dgm:cxn modelId="{398C1FA0-EF60-C142-B9FD-F64F6C4679F8}" type="presParOf" srcId="{23DA72E3-83F8-434A-9E75-54A0CE199561}" destId="{611F38E7-A9B4-0C4A-92FF-A7E310416C81}" srcOrd="0" destOrd="0" presId="urn:microsoft.com/office/officeart/2008/layout/HalfCircleOrganizationChart"/>
    <dgm:cxn modelId="{3A19F69E-BE94-9B40-9858-28E68FF5315D}" type="presParOf" srcId="{23DA72E3-83F8-434A-9E75-54A0CE199561}" destId="{62D27D44-DC06-3942-98A2-3595CE9625A5}" srcOrd="1" destOrd="0" presId="urn:microsoft.com/office/officeart/2008/layout/HalfCircleOrganizationChart"/>
    <dgm:cxn modelId="{B713BEB1-0E0D-BC41-BC0D-52CBB1BED4C2}" type="presParOf" srcId="{23DA72E3-83F8-434A-9E75-54A0CE199561}" destId="{E1A80D4C-BACD-A84B-A06C-86D6D400E392}" srcOrd="2" destOrd="0" presId="urn:microsoft.com/office/officeart/2008/layout/HalfCircleOrganizationChart"/>
    <dgm:cxn modelId="{A261B796-17E6-C646-94E8-75423D2D4801}" type="presParOf" srcId="{23DA72E3-83F8-434A-9E75-54A0CE199561}" destId="{AEA03B59-0FA2-A049-A6EA-1467A1A35AB9}" srcOrd="3" destOrd="0" presId="urn:microsoft.com/office/officeart/2008/layout/HalfCircleOrganizationChart"/>
    <dgm:cxn modelId="{2789048E-FF8B-C147-8264-9CC0B34E63C7}" type="presParOf" srcId="{D0CD7CFA-308B-F741-833A-285AC2484CB2}" destId="{D47BA372-6A03-DD41-85FD-483331CA3906}" srcOrd="1" destOrd="0" presId="urn:microsoft.com/office/officeart/2008/layout/HalfCircleOrganizationChart"/>
    <dgm:cxn modelId="{072A0E10-5357-1145-8866-4E7B7A8AA314}" type="presParOf" srcId="{D47BA372-6A03-DD41-85FD-483331CA3906}" destId="{BB22AF56-69F6-DF48-8B33-2E8707810C24}" srcOrd="0" destOrd="0" presId="urn:microsoft.com/office/officeart/2008/layout/HalfCircleOrganizationChart"/>
    <dgm:cxn modelId="{3B82DB69-AB6E-1448-87E2-7C9F490AB9F4}" type="presParOf" srcId="{D47BA372-6A03-DD41-85FD-483331CA3906}" destId="{1D19035C-3A17-1947-98B0-94DCB190AAA8}" srcOrd="1" destOrd="0" presId="urn:microsoft.com/office/officeart/2008/layout/HalfCircleOrganizationChart"/>
    <dgm:cxn modelId="{0405E483-075E-1548-ABE3-DAA25EE36EF2}" type="presParOf" srcId="{1D19035C-3A17-1947-98B0-94DCB190AAA8}" destId="{2ABF60F7-F5BA-5342-87CF-0149A27FD7C9}" srcOrd="0" destOrd="0" presId="urn:microsoft.com/office/officeart/2008/layout/HalfCircleOrganizationChart"/>
    <dgm:cxn modelId="{FFC6A1DC-6D8E-0843-A338-B72F84193ABB}" type="presParOf" srcId="{2ABF60F7-F5BA-5342-87CF-0149A27FD7C9}" destId="{B3D37442-8684-DA49-B4EE-81002E46C5C8}" srcOrd="0" destOrd="0" presId="urn:microsoft.com/office/officeart/2008/layout/HalfCircleOrganizationChart"/>
    <dgm:cxn modelId="{C758FB31-5853-4748-A75F-3F65FDECEB35}" type="presParOf" srcId="{2ABF60F7-F5BA-5342-87CF-0149A27FD7C9}" destId="{9C9FEF61-7A7C-9741-B8AF-606EFF79C0B2}" srcOrd="1" destOrd="0" presId="urn:microsoft.com/office/officeart/2008/layout/HalfCircleOrganizationChart"/>
    <dgm:cxn modelId="{F7846B40-8459-DF4D-B484-968D1CA6DC19}" type="presParOf" srcId="{2ABF60F7-F5BA-5342-87CF-0149A27FD7C9}" destId="{5FEC3B90-1240-8B48-A9A1-1F4519FE10A5}" srcOrd="2" destOrd="0" presId="urn:microsoft.com/office/officeart/2008/layout/HalfCircleOrganizationChart"/>
    <dgm:cxn modelId="{0E0EC911-8FF9-AE40-A429-9EA829F3882D}" type="presParOf" srcId="{2ABF60F7-F5BA-5342-87CF-0149A27FD7C9}" destId="{D446ED36-0F74-CA4A-911A-28A5872FBB1F}" srcOrd="3" destOrd="0" presId="urn:microsoft.com/office/officeart/2008/layout/HalfCircleOrganizationChart"/>
    <dgm:cxn modelId="{6F5E4258-16F1-6C47-902C-6A8D5D9B9106}" type="presParOf" srcId="{1D19035C-3A17-1947-98B0-94DCB190AAA8}" destId="{24284428-C965-2D48-9B02-A3565F79DAF9}" srcOrd="1" destOrd="0" presId="urn:microsoft.com/office/officeart/2008/layout/HalfCircleOrganizationChart"/>
    <dgm:cxn modelId="{9433A393-6F2F-DA4F-9B03-843F4368F487}" type="presParOf" srcId="{1D19035C-3A17-1947-98B0-94DCB190AAA8}" destId="{565BC03D-A2E9-9E46-A49C-9C2BFDD6B318}" srcOrd="2" destOrd="0" presId="urn:microsoft.com/office/officeart/2008/layout/HalfCircleOrganizationChart"/>
    <dgm:cxn modelId="{BDB94D4C-95A1-404B-AA18-351156E9BC97}" type="presParOf" srcId="{D47BA372-6A03-DD41-85FD-483331CA3906}" destId="{8E5C0C3B-F4AC-E044-967B-C8BD63DE4E45}" srcOrd="2" destOrd="0" presId="urn:microsoft.com/office/officeart/2008/layout/HalfCircleOrganizationChart"/>
    <dgm:cxn modelId="{4638D9D7-7024-8D46-9B0F-9037A8867524}" type="presParOf" srcId="{D47BA372-6A03-DD41-85FD-483331CA3906}" destId="{FC91BB80-F522-9144-9343-645F7117556D}" srcOrd="3" destOrd="0" presId="urn:microsoft.com/office/officeart/2008/layout/HalfCircleOrganizationChart"/>
    <dgm:cxn modelId="{D3DCF1C5-2FE3-F247-ACD7-83DBDBD9730F}" type="presParOf" srcId="{FC91BB80-F522-9144-9343-645F7117556D}" destId="{AC73E26F-1C31-0547-AAE5-1F549FDC9D48}" srcOrd="0" destOrd="0" presId="urn:microsoft.com/office/officeart/2008/layout/HalfCircleOrganizationChart"/>
    <dgm:cxn modelId="{180F84A7-53E7-DB42-BA04-7992E7405F9C}" type="presParOf" srcId="{AC73E26F-1C31-0547-AAE5-1F549FDC9D48}" destId="{97F3F7EB-E326-0C4F-810F-B9F9F350E9C1}" srcOrd="0" destOrd="0" presId="urn:microsoft.com/office/officeart/2008/layout/HalfCircleOrganizationChart"/>
    <dgm:cxn modelId="{1B0A5B32-D58E-5E4B-AB66-823BE3FF0932}" type="presParOf" srcId="{AC73E26F-1C31-0547-AAE5-1F549FDC9D48}" destId="{54519577-5327-8344-A19A-D3B2288A96DA}" srcOrd="1" destOrd="0" presId="urn:microsoft.com/office/officeart/2008/layout/HalfCircleOrganizationChart"/>
    <dgm:cxn modelId="{2E746004-F58D-B147-8194-FA094C4B17C7}" type="presParOf" srcId="{AC73E26F-1C31-0547-AAE5-1F549FDC9D48}" destId="{81820671-E06C-4E42-BD91-5F71207587B1}" srcOrd="2" destOrd="0" presId="urn:microsoft.com/office/officeart/2008/layout/HalfCircleOrganizationChart"/>
    <dgm:cxn modelId="{3F66C38F-194C-3B44-A39E-3ABECE3F9C2A}" type="presParOf" srcId="{AC73E26F-1C31-0547-AAE5-1F549FDC9D48}" destId="{8C12E5A8-F4D3-DC4E-9184-81D5369A72D9}" srcOrd="3" destOrd="0" presId="urn:microsoft.com/office/officeart/2008/layout/HalfCircleOrganizationChart"/>
    <dgm:cxn modelId="{9BB68DC3-B549-E54C-80D0-DF7799ED10F7}" type="presParOf" srcId="{FC91BB80-F522-9144-9343-645F7117556D}" destId="{A8F88340-3C60-4044-B2B7-4E13229BDB09}" srcOrd="1" destOrd="0" presId="urn:microsoft.com/office/officeart/2008/layout/HalfCircleOrganizationChart"/>
    <dgm:cxn modelId="{2CCB0BC2-693D-3049-A4C6-727AEDDF15B0}" type="presParOf" srcId="{FC91BB80-F522-9144-9343-645F7117556D}" destId="{5D4F4BDA-98E9-C442-84B6-D72A8EE7E2FD}" srcOrd="2" destOrd="0" presId="urn:microsoft.com/office/officeart/2008/layout/HalfCircleOrganizationChart"/>
    <dgm:cxn modelId="{C068CA81-D7E3-914F-AB76-CD9F702E00A8}" type="presParOf" srcId="{D47BA372-6A03-DD41-85FD-483331CA3906}" destId="{EC039C95-8CE9-FD47-A235-3E05606BA938}" srcOrd="4" destOrd="0" presId="urn:microsoft.com/office/officeart/2008/layout/HalfCircleOrganizationChart"/>
    <dgm:cxn modelId="{9731D2F9-5E19-6845-A82E-7C34AA72FC6D}" type="presParOf" srcId="{D47BA372-6A03-DD41-85FD-483331CA3906}" destId="{07BDD24A-EEB8-E840-8568-155210E908A6}" srcOrd="5" destOrd="0" presId="urn:microsoft.com/office/officeart/2008/layout/HalfCircleOrganizationChart"/>
    <dgm:cxn modelId="{A13EDF73-100C-814A-AB62-E84C9C5603CD}" type="presParOf" srcId="{07BDD24A-EEB8-E840-8568-155210E908A6}" destId="{9D301F8F-0E80-684E-AEFF-16D69A086933}" srcOrd="0" destOrd="0" presId="urn:microsoft.com/office/officeart/2008/layout/HalfCircleOrganizationChart"/>
    <dgm:cxn modelId="{71F0B794-DEED-5B46-BA1E-94F661D700FA}" type="presParOf" srcId="{9D301F8F-0E80-684E-AEFF-16D69A086933}" destId="{7CA53776-A9F2-4447-AD12-260BB94563A6}" srcOrd="0" destOrd="0" presId="urn:microsoft.com/office/officeart/2008/layout/HalfCircleOrganizationChart"/>
    <dgm:cxn modelId="{A82FA02E-EB77-704C-8653-455D0E7CD113}" type="presParOf" srcId="{9D301F8F-0E80-684E-AEFF-16D69A086933}" destId="{F9B3C2FF-DDC2-BA45-AF04-3B5784EE6136}" srcOrd="1" destOrd="0" presId="urn:microsoft.com/office/officeart/2008/layout/HalfCircleOrganizationChart"/>
    <dgm:cxn modelId="{645BC17F-4E2D-C548-952D-6A9961958890}" type="presParOf" srcId="{9D301F8F-0E80-684E-AEFF-16D69A086933}" destId="{6343858E-E1E8-724E-A03C-8243EF217E93}" srcOrd="2" destOrd="0" presId="urn:microsoft.com/office/officeart/2008/layout/HalfCircleOrganizationChart"/>
    <dgm:cxn modelId="{ADBC9A01-9D9C-404D-9EAE-36E004D761B5}" type="presParOf" srcId="{9D301F8F-0E80-684E-AEFF-16D69A086933}" destId="{407A883A-86F5-754F-A895-716C308BC7B5}" srcOrd="3" destOrd="0" presId="urn:microsoft.com/office/officeart/2008/layout/HalfCircleOrganizationChart"/>
    <dgm:cxn modelId="{CBE60AC4-ACD1-9544-BB9F-DE5681434D2B}" type="presParOf" srcId="{07BDD24A-EEB8-E840-8568-155210E908A6}" destId="{B756260B-8D7B-B743-903A-FD96D2824644}" srcOrd="1" destOrd="0" presId="urn:microsoft.com/office/officeart/2008/layout/HalfCircleOrganizationChart"/>
    <dgm:cxn modelId="{0357E3E1-341A-EA43-A85C-89E2B062ECFE}" type="presParOf" srcId="{07BDD24A-EEB8-E840-8568-155210E908A6}" destId="{DDC8DDD6-A5C6-2E4B-A117-68D916B6313A}" srcOrd="2" destOrd="0" presId="urn:microsoft.com/office/officeart/2008/layout/HalfCircleOrganizationChart"/>
    <dgm:cxn modelId="{96484923-6AB2-3E44-87D1-8CAE4BD61AC8}" type="presParOf" srcId="{D0CD7CFA-308B-F741-833A-285AC2484CB2}" destId="{E9E00BB0-D68A-CE4A-9453-A0EB4CB1A852}" srcOrd="2" destOrd="0" presId="urn:microsoft.com/office/officeart/2008/layout/HalfCircleOrganizationChart"/>
    <dgm:cxn modelId="{445868FB-4573-B545-A73C-259F1630763D}" type="presParOf" srcId="{E9E00BB0-D68A-CE4A-9453-A0EB4CB1A852}" destId="{4B59BD30-A469-994A-93D1-EB1594C9A08B}" srcOrd="0" destOrd="0" presId="urn:microsoft.com/office/officeart/2008/layout/HalfCircleOrganizationChart"/>
    <dgm:cxn modelId="{E8C64AE7-F900-9F4F-A47E-46016E6E6D71}" type="presParOf" srcId="{E9E00BB0-D68A-CE4A-9453-A0EB4CB1A852}" destId="{D31C962F-BAB5-ED4D-B10D-38B7C5BD7AEE}" srcOrd="1" destOrd="0" presId="urn:microsoft.com/office/officeart/2008/layout/HalfCircleOrganizationChart"/>
    <dgm:cxn modelId="{44D0032C-AE16-B241-8547-86E7C5DF6B43}" type="presParOf" srcId="{D31C962F-BAB5-ED4D-B10D-38B7C5BD7AEE}" destId="{6C47BD8E-AA60-3C4A-9FFF-CC2017BBF26F}" srcOrd="0" destOrd="0" presId="urn:microsoft.com/office/officeart/2008/layout/HalfCircleOrganizationChart"/>
    <dgm:cxn modelId="{668E392C-AE82-9648-AEF1-763E612BF373}" type="presParOf" srcId="{6C47BD8E-AA60-3C4A-9FFF-CC2017BBF26F}" destId="{4D44D359-1AC7-A44C-AD23-14B5DC3EA155}" srcOrd="0" destOrd="0" presId="urn:microsoft.com/office/officeart/2008/layout/HalfCircleOrganizationChart"/>
    <dgm:cxn modelId="{77CBA341-0C0D-2541-A263-E71979B46E82}" type="presParOf" srcId="{6C47BD8E-AA60-3C4A-9FFF-CC2017BBF26F}" destId="{7E279CB2-E5D2-6940-87A5-7E01C4FD42A0}" srcOrd="1" destOrd="0" presId="urn:microsoft.com/office/officeart/2008/layout/HalfCircleOrganizationChart"/>
    <dgm:cxn modelId="{EA6409E8-3764-8A46-9D90-8B25ECAD1B0D}" type="presParOf" srcId="{6C47BD8E-AA60-3C4A-9FFF-CC2017BBF26F}" destId="{E360ED52-9013-D54C-96EA-29843F1B7790}" srcOrd="2" destOrd="0" presId="urn:microsoft.com/office/officeart/2008/layout/HalfCircleOrganizationChart"/>
    <dgm:cxn modelId="{3DC9CEAF-AC33-A141-A446-2362EA088875}" type="presParOf" srcId="{6C47BD8E-AA60-3C4A-9FFF-CC2017BBF26F}" destId="{21F63C4E-A57C-D74B-B119-4F18F99B8687}" srcOrd="3" destOrd="0" presId="urn:microsoft.com/office/officeart/2008/layout/HalfCircleOrganizationChart"/>
    <dgm:cxn modelId="{C411ED4A-6643-6648-9519-2C74C5434DC8}" type="presParOf" srcId="{D31C962F-BAB5-ED4D-B10D-38B7C5BD7AEE}" destId="{CA2C802A-82C3-1A4C-AEF8-D21DA77ECAB2}" srcOrd="1" destOrd="0" presId="urn:microsoft.com/office/officeart/2008/layout/HalfCircleOrganizationChart"/>
    <dgm:cxn modelId="{E6086D32-5204-BA40-8F5F-4609BEAE79D9}" type="presParOf" srcId="{D31C962F-BAB5-ED4D-B10D-38B7C5BD7AEE}" destId="{EE23F7A7-56BF-9E43-A8CC-2DD8E7CA4A14}" srcOrd="2" destOrd="0" presId="urn:microsoft.com/office/officeart/2008/layout/HalfCircleOrganizationChart"/>
    <dgm:cxn modelId="{9CA958E5-2DA8-0D49-959A-EAA1F03E04AA}" type="presParOf" srcId="{E9E00BB0-D68A-CE4A-9453-A0EB4CB1A852}" destId="{EC60157B-74EF-884E-B394-FAC6DA3EEE5C}" srcOrd="2" destOrd="0" presId="urn:microsoft.com/office/officeart/2008/layout/HalfCircleOrganizationChart"/>
    <dgm:cxn modelId="{6EA36409-3004-6146-8302-0C77017CC73D}" type="presParOf" srcId="{E9E00BB0-D68A-CE4A-9453-A0EB4CB1A852}" destId="{473C8851-C990-3F4A-85C8-C2E496575B58}" srcOrd="3" destOrd="0" presId="urn:microsoft.com/office/officeart/2008/layout/HalfCircleOrganizationChart"/>
    <dgm:cxn modelId="{1E7A61E0-C2E6-3D45-B6DF-5E562D839FB7}" type="presParOf" srcId="{473C8851-C990-3F4A-85C8-C2E496575B58}" destId="{8494E2DD-C65A-BC4B-AD8A-139FF7BEBEB7}" srcOrd="0" destOrd="0" presId="urn:microsoft.com/office/officeart/2008/layout/HalfCircleOrganizationChart"/>
    <dgm:cxn modelId="{B3E5A379-6285-8540-AB20-085C111B9BAC}" type="presParOf" srcId="{8494E2DD-C65A-BC4B-AD8A-139FF7BEBEB7}" destId="{A29DFD7E-77EA-9441-9053-BDCEA05137C1}" srcOrd="0" destOrd="0" presId="urn:microsoft.com/office/officeart/2008/layout/HalfCircleOrganizationChart"/>
    <dgm:cxn modelId="{753011A8-B279-CA41-A556-8D2D8268E39B}" type="presParOf" srcId="{8494E2DD-C65A-BC4B-AD8A-139FF7BEBEB7}" destId="{E052D94B-2442-CF48-ABAE-076055F3D797}" srcOrd="1" destOrd="0" presId="urn:microsoft.com/office/officeart/2008/layout/HalfCircleOrganizationChart"/>
    <dgm:cxn modelId="{42429580-6CAF-5A4A-B897-1669B79D0139}" type="presParOf" srcId="{8494E2DD-C65A-BC4B-AD8A-139FF7BEBEB7}" destId="{98ADFA36-4350-554B-B83F-30DF57FBC3D0}" srcOrd="2" destOrd="0" presId="urn:microsoft.com/office/officeart/2008/layout/HalfCircleOrganizationChart"/>
    <dgm:cxn modelId="{1A3A566B-9792-A447-9582-6BB671E20538}" type="presParOf" srcId="{8494E2DD-C65A-BC4B-AD8A-139FF7BEBEB7}" destId="{50025BB2-BCC8-B24E-BD0D-2C598F1039A9}" srcOrd="3" destOrd="0" presId="urn:microsoft.com/office/officeart/2008/layout/HalfCircleOrganizationChart"/>
    <dgm:cxn modelId="{08D5DECF-8D53-5443-9AD0-0DAFEB6D5E1F}" type="presParOf" srcId="{473C8851-C990-3F4A-85C8-C2E496575B58}" destId="{13502784-1BCF-C242-B494-4A8030859D34}" srcOrd="1" destOrd="0" presId="urn:microsoft.com/office/officeart/2008/layout/HalfCircleOrganizationChart"/>
    <dgm:cxn modelId="{32908D32-678D-0844-B08F-6D174DA76650}" type="presParOf" srcId="{473C8851-C990-3F4A-85C8-C2E496575B58}" destId="{AE1FC02A-1B7A-284A-9E36-98AF13B9712A}" srcOrd="2" destOrd="0" presId="urn:microsoft.com/office/officeart/2008/layout/HalfCircleOrganizationChar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2221BACD-4F7F-F742-BECA-4A5C5BCC0EC8}" type="doc">
      <dgm:prSet loTypeId="urn:microsoft.com/office/officeart/2008/layout/HalfCircleOrganizationChart" loCatId="" qsTypeId="urn:microsoft.com/office/officeart/2005/8/quickstyle/simple1" qsCatId="simple" csTypeId="urn:microsoft.com/office/officeart/2005/8/colors/accent1_2" csCatId="accent1" phldr="1"/>
      <dgm:spPr/>
      <dgm:t>
        <a:bodyPr/>
        <a:lstStyle/>
        <a:p>
          <a:endParaRPr lang="en-US"/>
        </a:p>
      </dgm:t>
    </dgm:pt>
    <dgm:pt modelId="{AE5A53A5-C30B-CD41-9E2A-27B28825B3C2}" type="asst">
      <dgm:prSet phldrT="[Text]" custT="1"/>
      <dgm:spPr/>
      <dgm:t>
        <a:bodyPr/>
        <a:lstStyle/>
        <a:p>
          <a:r>
            <a:rPr lang="en-US" altLang="zh-CN" sz="1200" dirty="0">
              <a:latin typeface="Arial" panose="020B0604020202020204" pitchFamily="34" charset="0"/>
              <a:cs typeface="Arial" panose="020B0604020202020204" pitchFamily="34" charset="0"/>
            </a:rPr>
            <a:t>Cellphone &lt;0.53</a:t>
          </a:r>
          <a:r>
            <a:rPr lang="zh-CN" altLang="en-US" sz="1200" dirty="0">
              <a:latin typeface="Arial" panose="020B0604020202020204" pitchFamily="34" charset="0"/>
              <a:cs typeface="Arial" panose="020B0604020202020204" pitchFamily="34" charset="0"/>
            </a:rPr>
            <a:t>？</a:t>
          </a:r>
          <a:endParaRPr lang="en-US" sz="1200" dirty="0">
            <a:latin typeface="Arial" panose="020B0604020202020204" pitchFamily="34" charset="0"/>
            <a:cs typeface="Arial" panose="020B0604020202020204" pitchFamily="34" charset="0"/>
          </a:endParaRPr>
        </a:p>
      </dgm:t>
    </dgm:pt>
    <dgm:pt modelId="{872A4E68-8568-2D43-BBF0-51DF9E635D60}" type="parTrans" cxnId="{66660199-FCC2-D84A-A6AF-B1CA868F89E6}">
      <dgm:prSet/>
      <dgm:spPr/>
      <dgm:t>
        <a:bodyPr/>
        <a:lstStyle/>
        <a:p>
          <a:endParaRPr lang="en-US" sz="2800">
            <a:latin typeface="Arial" panose="020B0604020202020204" pitchFamily="34" charset="0"/>
            <a:cs typeface="Arial" panose="020B0604020202020204" pitchFamily="34" charset="0"/>
          </a:endParaRPr>
        </a:p>
      </dgm:t>
    </dgm:pt>
    <dgm:pt modelId="{4CF0AD32-05B9-FD4B-A17F-A470963FBCDD}" type="sibTrans" cxnId="{66660199-FCC2-D84A-A6AF-B1CA868F89E6}">
      <dgm:prSet/>
      <dgm:spPr/>
      <dgm:t>
        <a:bodyPr/>
        <a:lstStyle/>
        <a:p>
          <a:endParaRPr lang="en-US"/>
        </a:p>
      </dgm:t>
    </dgm:pt>
    <dgm:pt modelId="{34ED055B-861E-E54B-B3E4-22F75231FD0E}">
      <dgm:prSet phldrT="[Text]" custT="1"/>
      <dgm:spPr/>
      <dgm:t>
        <a:bodyPr/>
        <a:lstStyle/>
        <a:p>
          <a:r>
            <a:rPr lang="en-US" altLang="zh-CN" sz="1200" dirty="0">
              <a:latin typeface="Arial" panose="020B0604020202020204" pitchFamily="34" charset="0"/>
              <a:cs typeface="Arial" panose="020B0604020202020204" pitchFamily="34" charset="0"/>
            </a:rPr>
            <a:t>Mean temp</a:t>
          </a:r>
        </a:p>
        <a:p>
          <a:r>
            <a:rPr lang="en-US" altLang="zh-CN" sz="1200" dirty="0">
              <a:latin typeface="Arial" panose="020B0604020202020204" pitchFamily="34" charset="0"/>
              <a:cs typeface="Arial" panose="020B0604020202020204" pitchFamily="34" charset="0"/>
            </a:rPr>
            <a:t>&lt;</a:t>
          </a:r>
          <a:r>
            <a:rPr lang="zh-CN" altLang="en-US" sz="1200" dirty="0">
              <a:latin typeface="Arial" panose="020B0604020202020204" pitchFamily="34" charset="0"/>
              <a:cs typeface="Arial" panose="020B0604020202020204" pitchFamily="34" charset="0"/>
            </a:rPr>
            <a:t> </a:t>
          </a:r>
          <a:r>
            <a:rPr lang="en-US" altLang="zh-CN" sz="1200" dirty="0">
              <a:latin typeface="Arial" panose="020B0604020202020204" pitchFamily="34" charset="0"/>
              <a:cs typeface="Arial" panose="020B0604020202020204" pitchFamily="34" charset="0"/>
            </a:rPr>
            <a:t>24.6</a:t>
          </a:r>
          <a:r>
            <a:rPr lang="zh-CN" altLang="en-US" sz="1200" dirty="0">
              <a:latin typeface="Arial" panose="020B0604020202020204" pitchFamily="34" charset="0"/>
              <a:cs typeface="Arial" panose="020B0604020202020204" pitchFamily="34" charset="0"/>
            </a:rPr>
            <a:t> ？</a:t>
          </a:r>
          <a:endParaRPr lang="en-US" sz="1200" dirty="0">
            <a:latin typeface="Arial" panose="020B0604020202020204" pitchFamily="34" charset="0"/>
            <a:cs typeface="Arial" panose="020B0604020202020204" pitchFamily="34" charset="0"/>
          </a:endParaRPr>
        </a:p>
      </dgm:t>
    </dgm:pt>
    <dgm:pt modelId="{CB7D04D4-51C0-BF45-8473-1E19F6AAC0D2}" type="parTrans" cxnId="{7550B176-3491-5E45-8F93-1A54DDA983EC}">
      <dgm:prSet/>
      <dgm:spPr/>
      <dgm:t>
        <a:bodyPr/>
        <a:lstStyle/>
        <a:p>
          <a:endParaRPr lang="en-US" sz="2800">
            <a:latin typeface="Arial" panose="020B0604020202020204" pitchFamily="34" charset="0"/>
            <a:cs typeface="Arial" panose="020B0604020202020204" pitchFamily="34" charset="0"/>
          </a:endParaRPr>
        </a:p>
      </dgm:t>
    </dgm:pt>
    <dgm:pt modelId="{2BE4DF5F-22EC-FD4A-9C94-9E497F070F46}" type="sibTrans" cxnId="{7550B176-3491-5E45-8F93-1A54DDA983EC}">
      <dgm:prSet/>
      <dgm:spPr/>
      <dgm:t>
        <a:bodyPr/>
        <a:lstStyle/>
        <a:p>
          <a:endParaRPr lang="en-US"/>
        </a:p>
      </dgm:t>
    </dgm:pt>
    <dgm:pt modelId="{628A5050-8FE9-AB4F-9D51-09D8E98ADFEF}">
      <dgm:prSet phldrT="[Text]" custT="1"/>
      <dgm:spPr/>
      <dgm:t>
        <a:bodyPr/>
        <a:lstStyle/>
        <a:p>
          <a:r>
            <a:rPr lang="en-US" altLang="zh-CN" sz="1200" dirty="0">
              <a:latin typeface="Arial" panose="020B0604020202020204" pitchFamily="34" charset="0"/>
              <a:cs typeface="Arial" panose="020B0604020202020204" pitchFamily="34" charset="0"/>
            </a:rPr>
            <a:t>Natural Roof percent&lt;0.3?</a:t>
          </a:r>
          <a:endParaRPr lang="en-US" sz="1200" dirty="0">
            <a:latin typeface="Arial" panose="020B0604020202020204" pitchFamily="34" charset="0"/>
            <a:cs typeface="Arial" panose="020B0604020202020204" pitchFamily="34" charset="0"/>
          </a:endParaRPr>
        </a:p>
      </dgm:t>
    </dgm:pt>
    <dgm:pt modelId="{7C542674-99E5-0746-AF46-BEDEE55997AA}" type="parTrans" cxnId="{64751DEC-282B-9440-B01C-5ED60726318C}">
      <dgm:prSet/>
      <dgm:spPr/>
      <dgm:t>
        <a:bodyPr/>
        <a:lstStyle/>
        <a:p>
          <a:endParaRPr lang="en-US" sz="2800">
            <a:latin typeface="Arial" panose="020B0604020202020204" pitchFamily="34" charset="0"/>
            <a:cs typeface="Arial" panose="020B0604020202020204" pitchFamily="34" charset="0"/>
          </a:endParaRPr>
        </a:p>
      </dgm:t>
    </dgm:pt>
    <dgm:pt modelId="{5FD78F26-DF63-CC4E-869C-E821AFA1D71C}" type="sibTrans" cxnId="{64751DEC-282B-9440-B01C-5ED60726318C}">
      <dgm:prSet/>
      <dgm:spPr/>
      <dgm:t>
        <a:bodyPr/>
        <a:lstStyle/>
        <a:p>
          <a:endParaRPr lang="en-US"/>
        </a:p>
      </dgm:t>
    </dgm:pt>
    <dgm:pt modelId="{C8C02F8F-22C6-AB49-B354-971E26CFF841}">
      <dgm:prSet phldrT="[Text]" custT="1"/>
      <dgm:spPr/>
      <dgm:t>
        <a:bodyPr/>
        <a:lstStyle/>
        <a:p>
          <a:r>
            <a:rPr lang="en-US" altLang="zh-CN" sz="1200" dirty="0">
              <a:latin typeface="Arial" panose="020B0604020202020204" pitchFamily="34" charset="0"/>
              <a:cs typeface="Arial" panose="020B0604020202020204" pitchFamily="34" charset="0"/>
            </a:rPr>
            <a:t>Total rain &lt;779</a:t>
          </a:r>
          <a:r>
            <a:rPr lang="zh-CN" altLang="en-US" sz="1200" dirty="0">
              <a:latin typeface="Arial" panose="020B0604020202020204" pitchFamily="34" charset="0"/>
              <a:cs typeface="Arial" panose="020B0604020202020204" pitchFamily="34" charset="0"/>
            </a:rPr>
            <a:t>？</a:t>
          </a:r>
          <a:endParaRPr lang="en-US" sz="1200" dirty="0">
            <a:latin typeface="Arial" panose="020B0604020202020204" pitchFamily="34" charset="0"/>
            <a:cs typeface="Arial" panose="020B0604020202020204" pitchFamily="34" charset="0"/>
          </a:endParaRPr>
        </a:p>
      </dgm:t>
    </dgm:pt>
    <dgm:pt modelId="{54C9FD1C-FFB8-6342-9FF3-E7A9413C8D57}" type="parTrans" cxnId="{F9DF7965-B004-6942-8E75-A3C92F1ED0B1}">
      <dgm:prSet/>
      <dgm:spPr/>
      <dgm:t>
        <a:bodyPr/>
        <a:lstStyle/>
        <a:p>
          <a:endParaRPr lang="en-US" sz="2800">
            <a:latin typeface="Arial" panose="020B0604020202020204" pitchFamily="34" charset="0"/>
            <a:cs typeface="Arial" panose="020B0604020202020204" pitchFamily="34" charset="0"/>
          </a:endParaRPr>
        </a:p>
      </dgm:t>
    </dgm:pt>
    <dgm:pt modelId="{9E1D24EC-1DA6-BE4E-B2AF-FD51BB816846}" type="sibTrans" cxnId="{F9DF7965-B004-6942-8E75-A3C92F1ED0B1}">
      <dgm:prSet/>
      <dgm:spPr/>
      <dgm:t>
        <a:bodyPr/>
        <a:lstStyle/>
        <a:p>
          <a:endParaRPr lang="en-US"/>
        </a:p>
      </dgm:t>
    </dgm:pt>
    <dgm:pt modelId="{E95287E1-0FCF-F64B-B7E9-FA992C9B3B59}" type="asst">
      <dgm:prSet custT="1"/>
      <dgm:spPr/>
      <dgm:t>
        <a:bodyPr/>
        <a:lstStyle/>
        <a:p>
          <a:r>
            <a:rPr lang="en-US" altLang="zh-CN" sz="1200" dirty="0" err="1">
              <a:latin typeface="Arial" panose="020B0604020202020204" pitchFamily="34" charset="0"/>
              <a:cs typeface="Arial" panose="020B0604020202020204" pitchFamily="34" charset="0"/>
            </a:rPr>
            <a:t>Floodmax</a:t>
          </a:r>
          <a:r>
            <a:rPr lang="en-US" altLang="zh-CN" sz="1200" dirty="0">
              <a:latin typeface="Arial" panose="020B0604020202020204" pitchFamily="34" charset="0"/>
              <a:cs typeface="Arial" panose="020B0604020202020204" pitchFamily="34" charset="0"/>
            </a:rPr>
            <a:t> rain &lt;</a:t>
          </a:r>
          <a:r>
            <a:rPr lang="zh-CN" altLang="en-US" sz="1200" dirty="0">
              <a:latin typeface="Arial" panose="020B0604020202020204" pitchFamily="34" charset="0"/>
              <a:cs typeface="Arial" panose="020B0604020202020204" pitchFamily="34" charset="0"/>
            </a:rPr>
            <a:t> </a:t>
          </a:r>
          <a:r>
            <a:rPr lang="en-US" altLang="zh-CN" sz="1200" dirty="0">
              <a:latin typeface="Arial" panose="020B0604020202020204" pitchFamily="34" charset="0"/>
              <a:cs typeface="Arial" panose="020B0604020202020204" pitchFamily="34" charset="0"/>
            </a:rPr>
            <a:t>832.6?</a:t>
          </a:r>
          <a:endParaRPr lang="en-US" sz="1200" dirty="0">
            <a:latin typeface="Arial" panose="020B0604020202020204" pitchFamily="34" charset="0"/>
            <a:cs typeface="Arial" panose="020B0604020202020204" pitchFamily="34" charset="0"/>
          </a:endParaRPr>
        </a:p>
      </dgm:t>
    </dgm:pt>
    <dgm:pt modelId="{27219F19-382A-824C-A7E4-25AC56B590C4}" type="parTrans" cxnId="{075AE956-525B-2247-95A6-C6E1B7777D71}">
      <dgm:prSet/>
      <dgm:spPr/>
      <dgm:t>
        <a:bodyPr/>
        <a:lstStyle/>
        <a:p>
          <a:endParaRPr lang="en-US" sz="2800">
            <a:latin typeface="Arial" panose="020B0604020202020204" pitchFamily="34" charset="0"/>
            <a:cs typeface="Arial" panose="020B0604020202020204" pitchFamily="34" charset="0"/>
          </a:endParaRPr>
        </a:p>
      </dgm:t>
    </dgm:pt>
    <dgm:pt modelId="{BE414FD7-E2DD-0041-831F-A81FD0EC8803}" type="sibTrans" cxnId="{075AE956-525B-2247-95A6-C6E1B7777D71}">
      <dgm:prSet/>
      <dgm:spPr/>
      <dgm:t>
        <a:bodyPr/>
        <a:lstStyle/>
        <a:p>
          <a:endParaRPr lang="en-US"/>
        </a:p>
      </dgm:t>
    </dgm:pt>
    <dgm:pt modelId="{881CE838-AC41-784D-A519-A8C52E6F1BAB}">
      <dgm:prSet custT="1"/>
      <dgm:spPr/>
      <dgm:t>
        <a:bodyPr/>
        <a:lstStyle/>
        <a:p>
          <a:r>
            <a:rPr lang="en-US" altLang="zh-CN" sz="1200" dirty="0">
              <a:latin typeface="Arial" panose="020B0604020202020204" pitchFamily="34" charset="0"/>
              <a:cs typeface="Arial" panose="020B0604020202020204" pitchFamily="34" charset="0"/>
            </a:rPr>
            <a:t>Bean price &lt; 47.43</a:t>
          </a:r>
          <a:r>
            <a:rPr lang="en-US" altLang="zh-CN" sz="1200" b="0" i="0" dirty="0">
              <a:latin typeface="Arial" panose="020B0604020202020204" pitchFamily="34" charset="0"/>
              <a:cs typeface="Arial" panose="020B0604020202020204" pitchFamily="34" charset="0"/>
            </a:rPr>
            <a:t>?</a:t>
          </a:r>
          <a:r>
            <a:rPr lang="zh-CN" altLang="en-US" sz="1200" b="0" i="0" dirty="0">
              <a:latin typeface="Arial" panose="020B0604020202020204" pitchFamily="34" charset="0"/>
              <a:cs typeface="Arial" panose="020B0604020202020204" pitchFamily="34" charset="0"/>
            </a:rPr>
            <a:t> </a:t>
          </a:r>
          <a:endParaRPr lang="en-US" sz="1200" dirty="0">
            <a:latin typeface="Arial" panose="020B0604020202020204" pitchFamily="34" charset="0"/>
            <a:cs typeface="Arial" panose="020B0604020202020204" pitchFamily="34" charset="0"/>
          </a:endParaRPr>
        </a:p>
      </dgm:t>
    </dgm:pt>
    <dgm:pt modelId="{5C7F0726-0E84-2B48-AB90-8FF559B4553E}" type="sibTrans" cxnId="{0E21A40A-74B0-414A-92E4-E6C1483858DF}">
      <dgm:prSet/>
      <dgm:spPr/>
      <dgm:t>
        <a:bodyPr/>
        <a:lstStyle/>
        <a:p>
          <a:endParaRPr lang="en-US"/>
        </a:p>
      </dgm:t>
    </dgm:pt>
    <dgm:pt modelId="{95F160BC-111A-534B-8819-269E70A208C3}" type="parTrans" cxnId="{0E21A40A-74B0-414A-92E4-E6C1483858DF}">
      <dgm:prSet/>
      <dgm:spPr/>
      <dgm:t>
        <a:bodyPr/>
        <a:lstStyle/>
        <a:p>
          <a:endParaRPr lang="en-US"/>
        </a:p>
      </dgm:t>
    </dgm:pt>
    <dgm:pt modelId="{14573503-C90A-C746-8BEB-BB4D8AED8F56}" type="pres">
      <dgm:prSet presAssocID="{2221BACD-4F7F-F742-BECA-4A5C5BCC0EC8}" presName="Name0" presStyleCnt="0">
        <dgm:presLayoutVars>
          <dgm:orgChart val="1"/>
          <dgm:chPref val="1"/>
          <dgm:dir/>
          <dgm:animOne val="branch"/>
          <dgm:animLvl val="lvl"/>
          <dgm:resizeHandles/>
        </dgm:presLayoutVars>
      </dgm:prSet>
      <dgm:spPr/>
    </dgm:pt>
    <dgm:pt modelId="{D0CD7CFA-308B-F741-833A-285AC2484CB2}" type="pres">
      <dgm:prSet presAssocID="{881CE838-AC41-784D-A519-A8C52E6F1BAB}" presName="hierRoot1" presStyleCnt="0">
        <dgm:presLayoutVars>
          <dgm:hierBranch val="init"/>
        </dgm:presLayoutVars>
      </dgm:prSet>
      <dgm:spPr/>
    </dgm:pt>
    <dgm:pt modelId="{23DA72E3-83F8-434A-9E75-54A0CE199561}" type="pres">
      <dgm:prSet presAssocID="{881CE838-AC41-784D-A519-A8C52E6F1BAB}" presName="rootComposite1" presStyleCnt="0"/>
      <dgm:spPr/>
    </dgm:pt>
    <dgm:pt modelId="{611F38E7-A9B4-0C4A-92FF-A7E310416C81}" type="pres">
      <dgm:prSet presAssocID="{881CE838-AC41-784D-A519-A8C52E6F1BAB}" presName="rootText1" presStyleLbl="alignAcc1" presStyleIdx="0" presStyleCnt="0" custScaleX="107748">
        <dgm:presLayoutVars>
          <dgm:chPref val="3"/>
        </dgm:presLayoutVars>
      </dgm:prSet>
      <dgm:spPr/>
    </dgm:pt>
    <dgm:pt modelId="{62D27D44-DC06-3942-98A2-3595CE9625A5}" type="pres">
      <dgm:prSet presAssocID="{881CE838-AC41-784D-A519-A8C52E6F1BAB}" presName="topArc1" presStyleLbl="parChTrans1D1" presStyleIdx="0" presStyleCnt="12"/>
      <dgm:spPr/>
    </dgm:pt>
    <dgm:pt modelId="{E1A80D4C-BACD-A84B-A06C-86D6D400E392}" type="pres">
      <dgm:prSet presAssocID="{881CE838-AC41-784D-A519-A8C52E6F1BAB}" presName="bottomArc1" presStyleLbl="parChTrans1D1" presStyleIdx="1" presStyleCnt="12"/>
      <dgm:spPr/>
    </dgm:pt>
    <dgm:pt modelId="{AEA03B59-0FA2-A049-A6EA-1467A1A35AB9}" type="pres">
      <dgm:prSet presAssocID="{881CE838-AC41-784D-A519-A8C52E6F1BAB}" presName="topConnNode1" presStyleLbl="node1" presStyleIdx="0" presStyleCnt="0"/>
      <dgm:spPr/>
    </dgm:pt>
    <dgm:pt modelId="{D47BA372-6A03-DD41-85FD-483331CA3906}" type="pres">
      <dgm:prSet presAssocID="{881CE838-AC41-784D-A519-A8C52E6F1BAB}" presName="hierChild2" presStyleCnt="0"/>
      <dgm:spPr/>
    </dgm:pt>
    <dgm:pt modelId="{BB22AF56-69F6-DF48-8B33-2E8707810C24}" type="pres">
      <dgm:prSet presAssocID="{CB7D04D4-51C0-BF45-8473-1E19F6AAC0D2}" presName="Name28" presStyleLbl="parChTrans1D2" presStyleIdx="0" presStyleCnt="5"/>
      <dgm:spPr/>
    </dgm:pt>
    <dgm:pt modelId="{1D19035C-3A17-1947-98B0-94DCB190AAA8}" type="pres">
      <dgm:prSet presAssocID="{34ED055B-861E-E54B-B3E4-22F75231FD0E}" presName="hierRoot2" presStyleCnt="0">
        <dgm:presLayoutVars>
          <dgm:hierBranch val="init"/>
        </dgm:presLayoutVars>
      </dgm:prSet>
      <dgm:spPr/>
    </dgm:pt>
    <dgm:pt modelId="{2ABF60F7-F5BA-5342-87CF-0149A27FD7C9}" type="pres">
      <dgm:prSet presAssocID="{34ED055B-861E-E54B-B3E4-22F75231FD0E}" presName="rootComposite2" presStyleCnt="0"/>
      <dgm:spPr/>
    </dgm:pt>
    <dgm:pt modelId="{B3D37442-8684-DA49-B4EE-81002E46C5C8}" type="pres">
      <dgm:prSet presAssocID="{34ED055B-861E-E54B-B3E4-22F75231FD0E}" presName="rootText2" presStyleLbl="alignAcc1" presStyleIdx="0" presStyleCnt="0">
        <dgm:presLayoutVars>
          <dgm:chPref val="3"/>
        </dgm:presLayoutVars>
      </dgm:prSet>
      <dgm:spPr/>
    </dgm:pt>
    <dgm:pt modelId="{9C9FEF61-7A7C-9741-B8AF-606EFF79C0B2}" type="pres">
      <dgm:prSet presAssocID="{34ED055B-861E-E54B-B3E4-22F75231FD0E}" presName="topArc2" presStyleLbl="parChTrans1D1" presStyleIdx="2" presStyleCnt="12"/>
      <dgm:spPr/>
    </dgm:pt>
    <dgm:pt modelId="{5FEC3B90-1240-8B48-A9A1-1F4519FE10A5}" type="pres">
      <dgm:prSet presAssocID="{34ED055B-861E-E54B-B3E4-22F75231FD0E}" presName="bottomArc2" presStyleLbl="parChTrans1D1" presStyleIdx="3" presStyleCnt="12"/>
      <dgm:spPr/>
    </dgm:pt>
    <dgm:pt modelId="{D446ED36-0F74-CA4A-911A-28A5872FBB1F}" type="pres">
      <dgm:prSet presAssocID="{34ED055B-861E-E54B-B3E4-22F75231FD0E}" presName="topConnNode2" presStyleLbl="node2" presStyleIdx="0" presStyleCnt="0"/>
      <dgm:spPr/>
    </dgm:pt>
    <dgm:pt modelId="{24284428-C965-2D48-9B02-A3565F79DAF9}" type="pres">
      <dgm:prSet presAssocID="{34ED055B-861E-E54B-B3E4-22F75231FD0E}" presName="hierChild4" presStyleCnt="0"/>
      <dgm:spPr/>
    </dgm:pt>
    <dgm:pt modelId="{565BC03D-A2E9-9E46-A49C-9C2BFDD6B318}" type="pres">
      <dgm:prSet presAssocID="{34ED055B-861E-E54B-B3E4-22F75231FD0E}" presName="hierChild5" presStyleCnt="0"/>
      <dgm:spPr/>
    </dgm:pt>
    <dgm:pt modelId="{8E5C0C3B-F4AC-E044-967B-C8BD63DE4E45}" type="pres">
      <dgm:prSet presAssocID="{7C542674-99E5-0746-AF46-BEDEE55997AA}" presName="Name28" presStyleLbl="parChTrans1D2" presStyleIdx="1" presStyleCnt="5"/>
      <dgm:spPr/>
    </dgm:pt>
    <dgm:pt modelId="{FC91BB80-F522-9144-9343-645F7117556D}" type="pres">
      <dgm:prSet presAssocID="{628A5050-8FE9-AB4F-9D51-09D8E98ADFEF}" presName="hierRoot2" presStyleCnt="0">
        <dgm:presLayoutVars>
          <dgm:hierBranch val="init"/>
        </dgm:presLayoutVars>
      </dgm:prSet>
      <dgm:spPr/>
    </dgm:pt>
    <dgm:pt modelId="{AC73E26F-1C31-0547-AAE5-1F549FDC9D48}" type="pres">
      <dgm:prSet presAssocID="{628A5050-8FE9-AB4F-9D51-09D8E98ADFEF}" presName="rootComposite2" presStyleCnt="0"/>
      <dgm:spPr/>
    </dgm:pt>
    <dgm:pt modelId="{97F3F7EB-E326-0C4F-810F-B9F9F350E9C1}" type="pres">
      <dgm:prSet presAssocID="{628A5050-8FE9-AB4F-9D51-09D8E98ADFEF}" presName="rootText2" presStyleLbl="alignAcc1" presStyleIdx="0" presStyleCnt="0">
        <dgm:presLayoutVars>
          <dgm:chPref val="3"/>
        </dgm:presLayoutVars>
      </dgm:prSet>
      <dgm:spPr/>
    </dgm:pt>
    <dgm:pt modelId="{54519577-5327-8344-A19A-D3B2288A96DA}" type="pres">
      <dgm:prSet presAssocID="{628A5050-8FE9-AB4F-9D51-09D8E98ADFEF}" presName="topArc2" presStyleLbl="parChTrans1D1" presStyleIdx="4" presStyleCnt="12"/>
      <dgm:spPr/>
    </dgm:pt>
    <dgm:pt modelId="{81820671-E06C-4E42-BD91-5F71207587B1}" type="pres">
      <dgm:prSet presAssocID="{628A5050-8FE9-AB4F-9D51-09D8E98ADFEF}" presName="bottomArc2" presStyleLbl="parChTrans1D1" presStyleIdx="5" presStyleCnt="12"/>
      <dgm:spPr/>
    </dgm:pt>
    <dgm:pt modelId="{8C12E5A8-F4D3-DC4E-9184-81D5369A72D9}" type="pres">
      <dgm:prSet presAssocID="{628A5050-8FE9-AB4F-9D51-09D8E98ADFEF}" presName="topConnNode2" presStyleLbl="node2" presStyleIdx="0" presStyleCnt="0"/>
      <dgm:spPr/>
    </dgm:pt>
    <dgm:pt modelId="{A8F88340-3C60-4044-B2B7-4E13229BDB09}" type="pres">
      <dgm:prSet presAssocID="{628A5050-8FE9-AB4F-9D51-09D8E98ADFEF}" presName="hierChild4" presStyleCnt="0"/>
      <dgm:spPr/>
    </dgm:pt>
    <dgm:pt modelId="{5D4F4BDA-98E9-C442-84B6-D72A8EE7E2FD}" type="pres">
      <dgm:prSet presAssocID="{628A5050-8FE9-AB4F-9D51-09D8E98ADFEF}" presName="hierChild5" presStyleCnt="0"/>
      <dgm:spPr/>
    </dgm:pt>
    <dgm:pt modelId="{EC039C95-8CE9-FD47-A235-3E05606BA938}" type="pres">
      <dgm:prSet presAssocID="{54C9FD1C-FFB8-6342-9FF3-E7A9413C8D57}" presName="Name28" presStyleLbl="parChTrans1D2" presStyleIdx="2" presStyleCnt="5"/>
      <dgm:spPr/>
    </dgm:pt>
    <dgm:pt modelId="{07BDD24A-EEB8-E840-8568-155210E908A6}" type="pres">
      <dgm:prSet presAssocID="{C8C02F8F-22C6-AB49-B354-971E26CFF841}" presName="hierRoot2" presStyleCnt="0">
        <dgm:presLayoutVars>
          <dgm:hierBranch val="init"/>
        </dgm:presLayoutVars>
      </dgm:prSet>
      <dgm:spPr/>
    </dgm:pt>
    <dgm:pt modelId="{9D301F8F-0E80-684E-AEFF-16D69A086933}" type="pres">
      <dgm:prSet presAssocID="{C8C02F8F-22C6-AB49-B354-971E26CFF841}" presName="rootComposite2" presStyleCnt="0"/>
      <dgm:spPr/>
    </dgm:pt>
    <dgm:pt modelId="{7CA53776-A9F2-4447-AD12-260BB94563A6}" type="pres">
      <dgm:prSet presAssocID="{C8C02F8F-22C6-AB49-B354-971E26CFF841}" presName="rootText2" presStyleLbl="alignAcc1" presStyleIdx="0" presStyleCnt="0">
        <dgm:presLayoutVars>
          <dgm:chPref val="3"/>
        </dgm:presLayoutVars>
      </dgm:prSet>
      <dgm:spPr/>
    </dgm:pt>
    <dgm:pt modelId="{F9B3C2FF-DDC2-BA45-AF04-3B5784EE6136}" type="pres">
      <dgm:prSet presAssocID="{C8C02F8F-22C6-AB49-B354-971E26CFF841}" presName="topArc2" presStyleLbl="parChTrans1D1" presStyleIdx="6" presStyleCnt="12"/>
      <dgm:spPr/>
    </dgm:pt>
    <dgm:pt modelId="{6343858E-E1E8-724E-A03C-8243EF217E93}" type="pres">
      <dgm:prSet presAssocID="{C8C02F8F-22C6-AB49-B354-971E26CFF841}" presName="bottomArc2" presStyleLbl="parChTrans1D1" presStyleIdx="7" presStyleCnt="12"/>
      <dgm:spPr/>
    </dgm:pt>
    <dgm:pt modelId="{407A883A-86F5-754F-A895-716C308BC7B5}" type="pres">
      <dgm:prSet presAssocID="{C8C02F8F-22C6-AB49-B354-971E26CFF841}" presName="topConnNode2" presStyleLbl="node2" presStyleIdx="0" presStyleCnt="0"/>
      <dgm:spPr/>
    </dgm:pt>
    <dgm:pt modelId="{B756260B-8D7B-B743-903A-FD96D2824644}" type="pres">
      <dgm:prSet presAssocID="{C8C02F8F-22C6-AB49-B354-971E26CFF841}" presName="hierChild4" presStyleCnt="0"/>
      <dgm:spPr/>
    </dgm:pt>
    <dgm:pt modelId="{DDC8DDD6-A5C6-2E4B-A117-68D916B6313A}" type="pres">
      <dgm:prSet presAssocID="{C8C02F8F-22C6-AB49-B354-971E26CFF841}" presName="hierChild5" presStyleCnt="0"/>
      <dgm:spPr/>
    </dgm:pt>
    <dgm:pt modelId="{E9E00BB0-D68A-CE4A-9453-A0EB4CB1A852}" type="pres">
      <dgm:prSet presAssocID="{881CE838-AC41-784D-A519-A8C52E6F1BAB}" presName="hierChild3" presStyleCnt="0"/>
      <dgm:spPr/>
    </dgm:pt>
    <dgm:pt modelId="{4B59BD30-A469-994A-93D1-EB1594C9A08B}" type="pres">
      <dgm:prSet presAssocID="{872A4E68-8568-2D43-BBF0-51DF9E635D60}" presName="Name101" presStyleLbl="parChTrans1D2" presStyleIdx="3" presStyleCnt="5"/>
      <dgm:spPr/>
    </dgm:pt>
    <dgm:pt modelId="{D31C962F-BAB5-ED4D-B10D-38B7C5BD7AEE}" type="pres">
      <dgm:prSet presAssocID="{AE5A53A5-C30B-CD41-9E2A-27B28825B3C2}" presName="hierRoot3" presStyleCnt="0">
        <dgm:presLayoutVars>
          <dgm:hierBranch val="init"/>
        </dgm:presLayoutVars>
      </dgm:prSet>
      <dgm:spPr/>
    </dgm:pt>
    <dgm:pt modelId="{6C47BD8E-AA60-3C4A-9FFF-CC2017BBF26F}" type="pres">
      <dgm:prSet presAssocID="{AE5A53A5-C30B-CD41-9E2A-27B28825B3C2}" presName="rootComposite3" presStyleCnt="0"/>
      <dgm:spPr/>
    </dgm:pt>
    <dgm:pt modelId="{4D44D359-1AC7-A44C-AD23-14B5DC3EA155}" type="pres">
      <dgm:prSet presAssocID="{AE5A53A5-C30B-CD41-9E2A-27B28825B3C2}" presName="rootText3" presStyleLbl="alignAcc1" presStyleIdx="0" presStyleCnt="0">
        <dgm:presLayoutVars>
          <dgm:chPref val="3"/>
        </dgm:presLayoutVars>
      </dgm:prSet>
      <dgm:spPr/>
    </dgm:pt>
    <dgm:pt modelId="{7E279CB2-E5D2-6940-87A5-7E01C4FD42A0}" type="pres">
      <dgm:prSet presAssocID="{AE5A53A5-C30B-CD41-9E2A-27B28825B3C2}" presName="topArc3" presStyleLbl="parChTrans1D1" presStyleIdx="8" presStyleCnt="12"/>
      <dgm:spPr/>
    </dgm:pt>
    <dgm:pt modelId="{E360ED52-9013-D54C-96EA-29843F1B7790}" type="pres">
      <dgm:prSet presAssocID="{AE5A53A5-C30B-CD41-9E2A-27B28825B3C2}" presName="bottomArc3" presStyleLbl="parChTrans1D1" presStyleIdx="9" presStyleCnt="12"/>
      <dgm:spPr/>
    </dgm:pt>
    <dgm:pt modelId="{21F63C4E-A57C-D74B-B119-4F18F99B8687}" type="pres">
      <dgm:prSet presAssocID="{AE5A53A5-C30B-CD41-9E2A-27B28825B3C2}" presName="topConnNode3" presStyleLbl="asst1" presStyleIdx="0" presStyleCnt="0"/>
      <dgm:spPr/>
    </dgm:pt>
    <dgm:pt modelId="{CA2C802A-82C3-1A4C-AEF8-D21DA77ECAB2}" type="pres">
      <dgm:prSet presAssocID="{AE5A53A5-C30B-CD41-9E2A-27B28825B3C2}" presName="hierChild6" presStyleCnt="0"/>
      <dgm:spPr/>
    </dgm:pt>
    <dgm:pt modelId="{EE23F7A7-56BF-9E43-A8CC-2DD8E7CA4A14}" type="pres">
      <dgm:prSet presAssocID="{AE5A53A5-C30B-CD41-9E2A-27B28825B3C2}" presName="hierChild7" presStyleCnt="0"/>
      <dgm:spPr/>
    </dgm:pt>
    <dgm:pt modelId="{EC60157B-74EF-884E-B394-FAC6DA3EEE5C}" type="pres">
      <dgm:prSet presAssocID="{27219F19-382A-824C-A7E4-25AC56B590C4}" presName="Name101" presStyleLbl="parChTrans1D2" presStyleIdx="4" presStyleCnt="5"/>
      <dgm:spPr/>
    </dgm:pt>
    <dgm:pt modelId="{473C8851-C990-3F4A-85C8-C2E496575B58}" type="pres">
      <dgm:prSet presAssocID="{E95287E1-0FCF-F64B-B7E9-FA992C9B3B59}" presName="hierRoot3" presStyleCnt="0">
        <dgm:presLayoutVars>
          <dgm:hierBranch val="init"/>
        </dgm:presLayoutVars>
      </dgm:prSet>
      <dgm:spPr/>
    </dgm:pt>
    <dgm:pt modelId="{8494E2DD-C65A-BC4B-AD8A-139FF7BEBEB7}" type="pres">
      <dgm:prSet presAssocID="{E95287E1-0FCF-F64B-B7E9-FA992C9B3B59}" presName="rootComposite3" presStyleCnt="0"/>
      <dgm:spPr/>
    </dgm:pt>
    <dgm:pt modelId="{A29DFD7E-77EA-9441-9053-BDCEA05137C1}" type="pres">
      <dgm:prSet presAssocID="{E95287E1-0FCF-F64B-B7E9-FA992C9B3B59}" presName="rootText3" presStyleLbl="alignAcc1" presStyleIdx="0" presStyleCnt="0">
        <dgm:presLayoutVars>
          <dgm:chPref val="3"/>
        </dgm:presLayoutVars>
      </dgm:prSet>
      <dgm:spPr/>
    </dgm:pt>
    <dgm:pt modelId="{E052D94B-2442-CF48-ABAE-076055F3D797}" type="pres">
      <dgm:prSet presAssocID="{E95287E1-0FCF-F64B-B7E9-FA992C9B3B59}" presName="topArc3" presStyleLbl="parChTrans1D1" presStyleIdx="10" presStyleCnt="12"/>
      <dgm:spPr/>
    </dgm:pt>
    <dgm:pt modelId="{98ADFA36-4350-554B-B83F-30DF57FBC3D0}" type="pres">
      <dgm:prSet presAssocID="{E95287E1-0FCF-F64B-B7E9-FA992C9B3B59}" presName="bottomArc3" presStyleLbl="parChTrans1D1" presStyleIdx="11" presStyleCnt="12"/>
      <dgm:spPr/>
    </dgm:pt>
    <dgm:pt modelId="{50025BB2-BCC8-B24E-BD0D-2C598F1039A9}" type="pres">
      <dgm:prSet presAssocID="{E95287E1-0FCF-F64B-B7E9-FA992C9B3B59}" presName="topConnNode3" presStyleLbl="asst1" presStyleIdx="0" presStyleCnt="0"/>
      <dgm:spPr/>
    </dgm:pt>
    <dgm:pt modelId="{13502784-1BCF-C242-B494-4A8030859D34}" type="pres">
      <dgm:prSet presAssocID="{E95287E1-0FCF-F64B-B7E9-FA992C9B3B59}" presName="hierChild6" presStyleCnt="0"/>
      <dgm:spPr/>
    </dgm:pt>
    <dgm:pt modelId="{AE1FC02A-1B7A-284A-9E36-98AF13B9712A}" type="pres">
      <dgm:prSet presAssocID="{E95287E1-0FCF-F64B-B7E9-FA992C9B3B59}" presName="hierChild7" presStyleCnt="0"/>
      <dgm:spPr/>
    </dgm:pt>
  </dgm:ptLst>
  <dgm:cxnLst>
    <dgm:cxn modelId="{0E21A40A-74B0-414A-92E4-E6C1483858DF}" srcId="{2221BACD-4F7F-F742-BECA-4A5C5BCC0EC8}" destId="{881CE838-AC41-784D-A519-A8C52E6F1BAB}" srcOrd="0" destOrd="0" parTransId="{95F160BC-111A-534B-8819-269E70A208C3}" sibTransId="{5C7F0726-0E84-2B48-AB90-8FF559B4553E}"/>
    <dgm:cxn modelId="{D710550D-15E3-4A4E-9926-12687395811E}" type="presOf" srcId="{628A5050-8FE9-AB4F-9D51-09D8E98ADFEF}" destId="{97F3F7EB-E326-0C4F-810F-B9F9F350E9C1}" srcOrd="0" destOrd="0" presId="urn:microsoft.com/office/officeart/2008/layout/HalfCircleOrganizationChart"/>
    <dgm:cxn modelId="{2EAF0F12-1C15-2F4C-89B5-8FFCE87532D1}" type="presOf" srcId="{54C9FD1C-FFB8-6342-9FF3-E7A9413C8D57}" destId="{EC039C95-8CE9-FD47-A235-3E05606BA938}" srcOrd="0" destOrd="0" presId="urn:microsoft.com/office/officeart/2008/layout/HalfCircleOrganizationChart"/>
    <dgm:cxn modelId="{44E96638-EC4A-C044-8B45-F685C441DC6B}" type="presOf" srcId="{CB7D04D4-51C0-BF45-8473-1E19F6AAC0D2}" destId="{BB22AF56-69F6-DF48-8B33-2E8707810C24}" srcOrd="0" destOrd="0" presId="urn:microsoft.com/office/officeart/2008/layout/HalfCircleOrganizationChart"/>
    <dgm:cxn modelId="{0066653B-6AE3-4242-AFDE-5B1DA2095E8A}" type="presOf" srcId="{881CE838-AC41-784D-A519-A8C52E6F1BAB}" destId="{AEA03B59-0FA2-A049-A6EA-1467A1A35AB9}" srcOrd="1" destOrd="0" presId="urn:microsoft.com/office/officeart/2008/layout/HalfCircleOrganizationChart"/>
    <dgm:cxn modelId="{16B52A3D-CEA8-9042-A467-F662B0DC8C70}" type="presOf" srcId="{2221BACD-4F7F-F742-BECA-4A5C5BCC0EC8}" destId="{14573503-C90A-C746-8BEB-BB4D8AED8F56}" srcOrd="0" destOrd="0" presId="urn:microsoft.com/office/officeart/2008/layout/HalfCircleOrganizationChart"/>
    <dgm:cxn modelId="{9E0EB462-7B20-BA4D-88C3-033FEEBC33BC}" type="presOf" srcId="{7C542674-99E5-0746-AF46-BEDEE55997AA}" destId="{8E5C0C3B-F4AC-E044-967B-C8BD63DE4E45}" srcOrd="0" destOrd="0" presId="urn:microsoft.com/office/officeart/2008/layout/HalfCircleOrganizationChart"/>
    <dgm:cxn modelId="{F9DF7965-B004-6942-8E75-A3C92F1ED0B1}" srcId="{881CE838-AC41-784D-A519-A8C52E6F1BAB}" destId="{C8C02F8F-22C6-AB49-B354-971E26CFF841}" srcOrd="4" destOrd="0" parTransId="{54C9FD1C-FFB8-6342-9FF3-E7A9413C8D57}" sibTransId="{9E1D24EC-1DA6-BE4E-B2AF-FD51BB816846}"/>
    <dgm:cxn modelId="{695B5B68-F775-0A4D-8D13-B3FDC8DCBE33}" type="presOf" srcId="{E95287E1-0FCF-F64B-B7E9-FA992C9B3B59}" destId="{A29DFD7E-77EA-9441-9053-BDCEA05137C1}" srcOrd="0" destOrd="0" presId="urn:microsoft.com/office/officeart/2008/layout/HalfCircleOrganizationChart"/>
    <dgm:cxn modelId="{35EE5F52-4848-C34A-B033-23051F1C4C72}" type="presOf" srcId="{34ED055B-861E-E54B-B3E4-22F75231FD0E}" destId="{D446ED36-0F74-CA4A-911A-28A5872FBB1F}" srcOrd="1" destOrd="0" presId="urn:microsoft.com/office/officeart/2008/layout/HalfCircleOrganizationChart"/>
    <dgm:cxn modelId="{CDDE1053-669C-BC40-9F0F-7C7E885B6E71}" type="presOf" srcId="{27219F19-382A-824C-A7E4-25AC56B590C4}" destId="{EC60157B-74EF-884E-B394-FAC6DA3EEE5C}" srcOrd="0" destOrd="0" presId="urn:microsoft.com/office/officeart/2008/layout/HalfCircleOrganizationChart"/>
    <dgm:cxn modelId="{7550B176-3491-5E45-8F93-1A54DDA983EC}" srcId="{881CE838-AC41-784D-A519-A8C52E6F1BAB}" destId="{34ED055B-861E-E54B-B3E4-22F75231FD0E}" srcOrd="2" destOrd="0" parTransId="{CB7D04D4-51C0-BF45-8473-1E19F6AAC0D2}" sibTransId="{2BE4DF5F-22EC-FD4A-9C94-9E497F070F46}"/>
    <dgm:cxn modelId="{075AE956-525B-2247-95A6-C6E1B7777D71}" srcId="{881CE838-AC41-784D-A519-A8C52E6F1BAB}" destId="{E95287E1-0FCF-F64B-B7E9-FA992C9B3B59}" srcOrd="1" destOrd="0" parTransId="{27219F19-382A-824C-A7E4-25AC56B590C4}" sibTransId="{BE414FD7-E2DD-0041-831F-A81FD0EC8803}"/>
    <dgm:cxn modelId="{28A6337F-4BFE-104E-B26C-CFFF3111ACAD}" type="presOf" srcId="{C8C02F8F-22C6-AB49-B354-971E26CFF841}" destId="{7CA53776-A9F2-4447-AD12-260BB94563A6}" srcOrd="0" destOrd="0" presId="urn:microsoft.com/office/officeart/2008/layout/HalfCircleOrganizationChart"/>
    <dgm:cxn modelId="{629E9F7F-1977-904F-9553-D9B5EC796AE9}" type="presOf" srcId="{AE5A53A5-C30B-CD41-9E2A-27B28825B3C2}" destId="{21F63C4E-A57C-D74B-B119-4F18F99B8687}" srcOrd="1" destOrd="0" presId="urn:microsoft.com/office/officeart/2008/layout/HalfCircleOrganizationChart"/>
    <dgm:cxn modelId="{63FCCB98-EC55-B641-90AC-F7FF2567D3AE}" type="presOf" srcId="{AE5A53A5-C30B-CD41-9E2A-27B28825B3C2}" destId="{4D44D359-1AC7-A44C-AD23-14B5DC3EA155}" srcOrd="0" destOrd="0" presId="urn:microsoft.com/office/officeart/2008/layout/HalfCircleOrganizationChart"/>
    <dgm:cxn modelId="{66660199-FCC2-D84A-A6AF-B1CA868F89E6}" srcId="{881CE838-AC41-784D-A519-A8C52E6F1BAB}" destId="{AE5A53A5-C30B-CD41-9E2A-27B28825B3C2}" srcOrd="0" destOrd="0" parTransId="{872A4E68-8568-2D43-BBF0-51DF9E635D60}" sibTransId="{4CF0AD32-05B9-FD4B-A17F-A470963FBCDD}"/>
    <dgm:cxn modelId="{13183E9B-5C60-6D46-8B98-69AA258FC81B}" type="presOf" srcId="{881CE838-AC41-784D-A519-A8C52E6F1BAB}" destId="{611F38E7-A9B4-0C4A-92FF-A7E310416C81}" srcOrd="0" destOrd="0" presId="urn:microsoft.com/office/officeart/2008/layout/HalfCircleOrganizationChart"/>
    <dgm:cxn modelId="{81D384A2-535D-D94F-BA75-D0C1CCB127CC}" type="presOf" srcId="{628A5050-8FE9-AB4F-9D51-09D8E98ADFEF}" destId="{8C12E5A8-F4D3-DC4E-9184-81D5369A72D9}" srcOrd="1" destOrd="0" presId="urn:microsoft.com/office/officeart/2008/layout/HalfCircleOrganizationChart"/>
    <dgm:cxn modelId="{998032C0-D744-A145-80C6-A2729D5CE247}" type="presOf" srcId="{34ED055B-861E-E54B-B3E4-22F75231FD0E}" destId="{B3D37442-8684-DA49-B4EE-81002E46C5C8}" srcOrd="0" destOrd="0" presId="urn:microsoft.com/office/officeart/2008/layout/HalfCircleOrganizationChart"/>
    <dgm:cxn modelId="{E900AAC9-37EB-F94A-8FB8-1159970BA77D}" type="presOf" srcId="{C8C02F8F-22C6-AB49-B354-971E26CFF841}" destId="{407A883A-86F5-754F-A895-716C308BC7B5}" srcOrd="1" destOrd="0" presId="urn:microsoft.com/office/officeart/2008/layout/HalfCircleOrganizationChart"/>
    <dgm:cxn modelId="{904B06D8-9C54-634B-BE75-4C1D0CC0046C}" type="presOf" srcId="{E95287E1-0FCF-F64B-B7E9-FA992C9B3B59}" destId="{50025BB2-BCC8-B24E-BD0D-2C598F1039A9}" srcOrd="1" destOrd="0" presId="urn:microsoft.com/office/officeart/2008/layout/HalfCircleOrganizationChart"/>
    <dgm:cxn modelId="{8C3D70D9-D29C-8D4E-B9FA-9E81B78B9C19}" type="presOf" srcId="{872A4E68-8568-2D43-BBF0-51DF9E635D60}" destId="{4B59BD30-A469-994A-93D1-EB1594C9A08B}" srcOrd="0" destOrd="0" presId="urn:microsoft.com/office/officeart/2008/layout/HalfCircleOrganizationChart"/>
    <dgm:cxn modelId="{64751DEC-282B-9440-B01C-5ED60726318C}" srcId="{881CE838-AC41-784D-A519-A8C52E6F1BAB}" destId="{628A5050-8FE9-AB4F-9D51-09D8E98ADFEF}" srcOrd="3" destOrd="0" parTransId="{7C542674-99E5-0746-AF46-BEDEE55997AA}" sibTransId="{5FD78F26-DF63-CC4E-869C-E821AFA1D71C}"/>
    <dgm:cxn modelId="{9722B121-E8A2-CE48-A00F-E1D5DD398FA8}" type="presParOf" srcId="{14573503-C90A-C746-8BEB-BB4D8AED8F56}" destId="{D0CD7CFA-308B-F741-833A-285AC2484CB2}" srcOrd="0" destOrd="0" presId="urn:microsoft.com/office/officeart/2008/layout/HalfCircleOrganizationChart"/>
    <dgm:cxn modelId="{6D1D296F-E26E-AA4A-A5A2-5EB9CD2CE9E2}" type="presParOf" srcId="{D0CD7CFA-308B-F741-833A-285AC2484CB2}" destId="{23DA72E3-83F8-434A-9E75-54A0CE199561}" srcOrd="0" destOrd="0" presId="urn:microsoft.com/office/officeart/2008/layout/HalfCircleOrganizationChart"/>
    <dgm:cxn modelId="{398C1FA0-EF60-C142-B9FD-F64F6C4679F8}" type="presParOf" srcId="{23DA72E3-83F8-434A-9E75-54A0CE199561}" destId="{611F38E7-A9B4-0C4A-92FF-A7E310416C81}" srcOrd="0" destOrd="0" presId="urn:microsoft.com/office/officeart/2008/layout/HalfCircleOrganizationChart"/>
    <dgm:cxn modelId="{3A19F69E-BE94-9B40-9858-28E68FF5315D}" type="presParOf" srcId="{23DA72E3-83F8-434A-9E75-54A0CE199561}" destId="{62D27D44-DC06-3942-98A2-3595CE9625A5}" srcOrd="1" destOrd="0" presId="urn:microsoft.com/office/officeart/2008/layout/HalfCircleOrganizationChart"/>
    <dgm:cxn modelId="{B713BEB1-0E0D-BC41-BC0D-52CBB1BED4C2}" type="presParOf" srcId="{23DA72E3-83F8-434A-9E75-54A0CE199561}" destId="{E1A80D4C-BACD-A84B-A06C-86D6D400E392}" srcOrd="2" destOrd="0" presId="urn:microsoft.com/office/officeart/2008/layout/HalfCircleOrganizationChart"/>
    <dgm:cxn modelId="{A261B796-17E6-C646-94E8-75423D2D4801}" type="presParOf" srcId="{23DA72E3-83F8-434A-9E75-54A0CE199561}" destId="{AEA03B59-0FA2-A049-A6EA-1467A1A35AB9}" srcOrd="3" destOrd="0" presId="urn:microsoft.com/office/officeart/2008/layout/HalfCircleOrganizationChart"/>
    <dgm:cxn modelId="{2789048E-FF8B-C147-8264-9CC0B34E63C7}" type="presParOf" srcId="{D0CD7CFA-308B-F741-833A-285AC2484CB2}" destId="{D47BA372-6A03-DD41-85FD-483331CA3906}" srcOrd="1" destOrd="0" presId="urn:microsoft.com/office/officeart/2008/layout/HalfCircleOrganizationChart"/>
    <dgm:cxn modelId="{072A0E10-5357-1145-8866-4E7B7A8AA314}" type="presParOf" srcId="{D47BA372-6A03-DD41-85FD-483331CA3906}" destId="{BB22AF56-69F6-DF48-8B33-2E8707810C24}" srcOrd="0" destOrd="0" presId="urn:microsoft.com/office/officeart/2008/layout/HalfCircleOrganizationChart"/>
    <dgm:cxn modelId="{3B82DB69-AB6E-1448-87E2-7C9F490AB9F4}" type="presParOf" srcId="{D47BA372-6A03-DD41-85FD-483331CA3906}" destId="{1D19035C-3A17-1947-98B0-94DCB190AAA8}" srcOrd="1" destOrd="0" presId="urn:microsoft.com/office/officeart/2008/layout/HalfCircleOrganizationChart"/>
    <dgm:cxn modelId="{0405E483-075E-1548-ABE3-DAA25EE36EF2}" type="presParOf" srcId="{1D19035C-3A17-1947-98B0-94DCB190AAA8}" destId="{2ABF60F7-F5BA-5342-87CF-0149A27FD7C9}" srcOrd="0" destOrd="0" presId="urn:microsoft.com/office/officeart/2008/layout/HalfCircleOrganizationChart"/>
    <dgm:cxn modelId="{FFC6A1DC-6D8E-0843-A338-B72F84193ABB}" type="presParOf" srcId="{2ABF60F7-F5BA-5342-87CF-0149A27FD7C9}" destId="{B3D37442-8684-DA49-B4EE-81002E46C5C8}" srcOrd="0" destOrd="0" presId="urn:microsoft.com/office/officeart/2008/layout/HalfCircleOrganizationChart"/>
    <dgm:cxn modelId="{C758FB31-5853-4748-A75F-3F65FDECEB35}" type="presParOf" srcId="{2ABF60F7-F5BA-5342-87CF-0149A27FD7C9}" destId="{9C9FEF61-7A7C-9741-B8AF-606EFF79C0B2}" srcOrd="1" destOrd="0" presId="urn:microsoft.com/office/officeart/2008/layout/HalfCircleOrganizationChart"/>
    <dgm:cxn modelId="{F7846B40-8459-DF4D-B484-968D1CA6DC19}" type="presParOf" srcId="{2ABF60F7-F5BA-5342-87CF-0149A27FD7C9}" destId="{5FEC3B90-1240-8B48-A9A1-1F4519FE10A5}" srcOrd="2" destOrd="0" presId="urn:microsoft.com/office/officeart/2008/layout/HalfCircleOrganizationChart"/>
    <dgm:cxn modelId="{0E0EC911-8FF9-AE40-A429-9EA829F3882D}" type="presParOf" srcId="{2ABF60F7-F5BA-5342-87CF-0149A27FD7C9}" destId="{D446ED36-0F74-CA4A-911A-28A5872FBB1F}" srcOrd="3" destOrd="0" presId="urn:microsoft.com/office/officeart/2008/layout/HalfCircleOrganizationChart"/>
    <dgm:cxn modelId="{6F5E4258-16F1-6C47-902C-6A8D5D9B9106}" type="presParOf" srcId="{1D19035C-3A17-1947-98B0-94DCB190AAA8}" destId="{24284428-C965-2D48-9B02-A3565F79DAF9}" srcOrd="1" destOrd="0" presId="urn:microsoft.com/office/officeart/2008/layout/HalfCircleOrganizationChart"/>
    <dgm:cxn modelId="{9433A393-6F2F-DA4F-9B03-843F4368F487}" type="presParOf" srcId="{1D19035C-3A17-1947-98B0-94DCB190AAA8}" destId="{565BC03D-A2E9-9E46-A49C-9C2BFDD6B318}" srcOrd="2" destOrd="0" presId="urn:microsoft.com/office/officeart/2008/layout/HalfCircleOrganizationChart"/>
    <dgm:cxn modelId="{BDB94D4C-95A1-404B-AA18-351156E9BC97}" type="presParOf" srcId="{D47BA372-6A03-DD41-85FD-483331CA3906}" destId="{8E5C0C3B-F4AC-E044-967B-C8BD63DE4E45}" srcOrd="2" destOrd="0" presId="urn:microsoft.com/office/officeart/2008/layout/HalfCircleOrganizationChart"/>
    <dgm:cxn modelId="{4638D9D7-7024-8D46-9B0F-9037A8867524}" type="presParOf" srcId="{D47BA372-6A03-DD41-85FD-483331CA3906}" destId="{FC91BB80-F522-9144-9343-645F7117556D}" srcOrd="3" destOrd="0" presId="urn:microsoft.com/office/officeart/2008/layout/HalfCircleOrganizationChart"/>
    <dgm:cxn modelId="{D3DCF1C5-2FE3-F247-ACD7-83DBDBD9730F}" type="presParOf" srcId="{FC91BB80-F522-9144-9343-645F7117556D}" destId="{AC73E26F-1C31-0547-AAE5-1F549FDC9D48}" srcOrd="0" destOrd="0" presId="urn:microsoft.com/office/officeart/2008/layout/HalfCircleOrganizationChart"/>
    <dgm:cxn modelId="{180F84A7-53E7-DB42-BA04-7992E7405F9C}" type="presParOf" srcId="{AC73E26F-1C31-0547-AAE5-1F549FDC9D48}" destId="{97F3F7EB-E326-0C4F-810F-B9F9F350E9C1}" srcOrd="0" destOrd="0" presId="urn:microsoft.com/office/officeart/2008/layout/HalfCircleOrganizationChart"/>
    <dgm:cxn modelId="{1B0A5B32-D58E-5E4B-AB66-823BE3FF0932}" type="presParOf" srcId="{AC73E26F-1C31-0547-AAE5-1F549FDC9D48}" destId="{54519577-5327-8344-A19A-D3B2288A96DA}" srcOrd="1" destOrd="0" presId="urn:microsoft.com/office/officeart/2008/layout/HalfCircleOrganizationChart"/>
    <dgm:cxn modelId="{2E746004-F58D-B147-8194-FA094C4B17C7}" type="presParOf" srcId="{AC73E26F-1C31-0547-AAE5-1F549FDC9D48}" destId="{81820671-E06C-4E42-BD91-5F71207587B1}" srcOrd="2" destOrd="0" presId="urn:microsoft.com/office/officeart/2008/layout/HalfCircleOrganizationChart"/>
    <dgm:cxn modelId="{3F66C38F-194C-3B44-A39E-3ABECE3F9C2A}" type="presParOf" srcId="{AC73E26F-1C31-0547-AAE5-1F549FDC9D48}" destId="{8C12E5A8-F4D3-DC4E-9184-81D5369A72D9}" srcOrd="3" destOrd="0" presId="urn:microsoft.com/office/officeart/2008/layout/HalfCircleOrganizationChart"/>
    <dgm:cxn modelId="{9BB68DC3-B549-E54C-80D0-DF7799ED10F7}" type="presParOf" srcId="{FC91BB80-F522-9144-9343-645F7117556D}" destId="{A8F88340-3C60-4044-B2B7-4E13229BDB09}" srcOrd="1" destOrd="0" presId="urn:microsoft.com/office/officeart/2008/layout/HalfCircleOrganizationChart"/>
    <dgm:cxn modelId="{2CCB0BC2-693D-3049-A4C6-727AEDDF15B0}" type="presParOf" srcId="{FC91BB80-F522-9144-9343-645F7117556D}" destId="{5D4F4BDA-98E9-C442-84B6-D72A8EE7E2FD}" srcOrd="2" destOrd="0" presId="urn:microsoft.com/office/officeart/2008/layout/HalfCircleOrganizationChart"/>
    <dgm:cxn modelId="{C068CA81-D7E3-914F-AB76-CD9F702E00A8}" type="presParOf" srcId="{D47BA372-6A03-DD41-85FD-483331CA3906}" destId="{EC039C95-8CE9-FD47-A235-3E05606BA938}" srcOrd="4" destOrd="0" presId="urn:microsoft.com/office/officeart/2008/layout/HalfCircleOrganizationChart"/>
    <dgm:cxn modelId="{9731D2F9-5E19-6845-A82E-7C34AA72FC6D}" type="presParOf" srcId="{D47BA372-6A03-DD41-85FD-483331CA3906}" destId="{07BDD24A-EEB8-E840-8568-155210E908A6}" srcOrd="5" destOrd="0" presId="urn:microsoft.com/office/officeart/2008/layout/HalfCircleOrganizationChart"/>
    <dgm:cxn modelId="{A13EDF73-100C-814A-AB62-E84C9C5603CD}" type="presParOf" srcId="{07BDD24A-EEB8-E840-8568-155210E908A6}" destId="{9D301F8F-0E80-684E-AEFF-16D69A086933}" srcOrd="0" destOrd="0" presId="urn:microsoft.com/office/officeart/2008/layout/HalfCircleOrganizationChart"/>
    <dgm:cxn modelId="{71F0B794-DEED-5B46-BA1E-94F661D700FA}" type="presParOf" srcId="{9D301F8F-0E80-684E-AEFF-16D69A086933}" destId="{7CA53776-A9F2-4447-AD12-260BB94563A6}" srcOrd="0" destOrd="0" presId="urn:microsoft.com/office/officeart/2008/layout/HalfCircleOrganizationChart"/>
    <dgm:cxn modelId="{A82FA02E-EB77-704C-8653-455D0E7CD113}" type="presParOf" srcId="{9D301F8F-0E80-684E-AEFF-16D69A086933}" destId="{F9B3C2FF-DDC2-BA45-AF04-3B5784EE6136}" srcOrd="1" destOrd="0" presId="urn:microsoft.com/office/officeart/2008/layout/HalfCircleOrganizationChart"/>
    <dgm:cxn modelId="{645BC17F-4E2D-C548-952D-6A9961958890}" type="presParOf" srcId="{9D301F8F-0E80-684E-AEFF-16D69A086933}" destId="{6343858E-E1E8-724E-A03C-8243EF217E93}" srcOrd="2" destOrd="0" presId="urn:microsoft.com/office/officeart/2008/layout/HalfCircleOrganizationChart"/>
    <dgm:cxn modelId="{ADBC9A01-9D9C-404D-9EAE-36E004D761B5}" type="presParOf" srcId="{9D301F8F-0E80-684E-AEFF-16D69A086933}" destId="{407A883A-86F5-754F-A895-716C308BC7B5}" srcOrd="3" destOrd="0" presId="urn:microsoft.com/office/officeart/2008/layout/HalfCircleOrganizationChart"/>
    <dgm:cxn modelId="{CBE60AC4-ACD1-9544-BB9F-DE5681434D2B}" type="presParOf" srcId="{07BDD24A-EEB8-E840-8568-155210E908A6}" destId="{B756260B-8D7B-B743-903A-FD96D2824644}" srcOrd="1" destOrd="0" presId="urn:microsoft.com/office/officeart/2008/layout/HalfCircleOrganizationChart"/>
    <dgm:cxn modelId="{0357E3E1-341A-EA43-A85C-89E2B062ECFE}" type="presParOf" srcId="{07BDD24A-EEB8-E840-8568-155210E908A6}" destId="{DDC8DDD6-A5C6-2E4B-A117-68D916B6313A}" srcOrd="2" destOrd="0" presId="urn:microsoft.com/office/officeart/2008/layout/HalfCircleOrganizationChart"/>
    <dgm:cxn modelId="{96484923-6AB2-3E44-87D1-8CAE4BD61AC8}" type="presParOf" srcId="{D0CD7CFA-308B-F741-833A-285AC2484CB2}" destId="{E9E00BB0-D68A-CE4A-9453-A0EB4CB1A852}" srcOrd="2" destOrd="0" presId="urn:microsoft.com/office/officeart/2008/layout/HalfCircleOrganizationChart"/>
    <dgm:cxn modelId="{445868FB-4573-B545-A73C-259F1630763D}" type="presParOf" srcId="{E9E00BB0-D68A-CE4A-9453-A0EB4CB1A852}" destId="{4B59BD30-A469-994A-93D1-EB1594C9A08B}" srcOrd="0" destOrd="0" presId="urn:microsoft.com/office/officeart/2008/layout/HalfCircleOrganizationChart"/>
    <dgm:cxn modelId="{E8C64AE7-F900-9F4F-A47E-46016E6E6D71}" type="presParOf" srcId="{E9E00BB0-D68A-CE4A-9453-A0EB4CB1A852}" destId="{D31C962F-BAB5-ED4D-B10D-38B7C5BD7AEE}" srcOrd="1" destOrd="0" presId="urn:microsoft.com/office/officeart/2008/layout/HalfCircleOrganizationChart"/>
    <dgm:cxn modelId="{44D0032C-AE16-B241-8547-86E7C5DF6B43}" type="presParOf" srcId="{D31C962F-BAB5-ED4D-B10D-38B7C5BD7AEE}" destId="{6C47BD8E-AA60-3C4A-9FFF-CC2017BBF26F}" srcOrd="0" destOrd="0" presId="urn:microsoft.com/office/officeart/2008/layout/HalfCircleOrganizationChart"/>
    <dgm:cxn modelId="{668E392C-AE82-9648-AEF1-763E612BF373}" type="presParOf" srcId="{6C47BD8E-AA60-3C4A-9FFF-CC2017BBF26F}" destId="{4D44D359-1AC7-A44C-AD23-14B5DC3EA155}" srcOrd="0" destOrd="0" presId="urn:microsoft.com/office/officeart/2008/layout/HalfCircleOrganizationChart"/>
    <dgm:cxn modelId="{77CBA341-0C0D-2541-A263-E71979B46E82}" type="presParOf" srcId="{6C47BD8E-AA60-3C4A-9FFF-CC2017BBF26F}" destId="{7E279CB2-E5D2-6940-87A5-7E01C4FD42A0}" srcOrd="1" destOrd="0" presId="urn:microsoft.com/office/officeart/2008/layout/HalfCircleOrganizationChart"/>
    <dgm:cxn modelId="{EA6409E8-3764-8A46-9D90-8B25ECAD1B0D}" type="presParOf" srcId="{6C47BD8E-AA60-3C4A-9FFF-CC2017BBF26F}" destId="{E360ED52-9013-D54C-96EA-29843F1B7790}" srcOrd="2" destOrd="0" presId="urn:microsoft.com/office/officeart/2008/layout/HalfCircleOrganizationChart"/>
    <dgm:cxn modelId="{3DC9CEAF-AC33-A141-A446-2362EA088875}" type="presParOf" srcId="{6C47BD8E-AA60-3C4A-9FFF-CC2017BBF26F}" destId="{21F63C4E-A57C-D74B-B119-4F18F99B8687}" srcOrd="3" destOrd="0" presId="urn:microsoft.com/office/officeart/2008/layout/HalfCircleOrganizationChart"/>
    <dgm:cxn modelId="{C411ED4A-6643-6648-9519-2C74C5434DC8}" type="presParOf" srcId="{D31C962F-BAB5-ED4D-B10D-38B7C5BD7AEE}" destId="{CA2C802A-82C3-1A4C-AEF8-D21DA77ECAB2}" srcOrd="1" destOrd="0" presId="urn:microsoft.com/office/officeart/2008/layout/HalfCircleOrganizationChart"/>
    <dgm:cxn modelId="{E6086D32-5204-BA40-8F5F-4609BEAE79D9}" type="presParOf" srcId="{D31C962F-BAB5-ED4D-B10D-38B7C5BD7AEE}" destId="{EE23F7A7-56BF-9E43-A8CC-2DD8E7CA4A14}" srcOrd="2" destOrd="0" presId="urn:microsoft.com/office/officeart/2008/layout/HalfCircleOrganizationChart"/>
    <dgm:cxn modelId="{9CA958E5-2DA8-0D49-959A-EAA1F03E04AA}" type="presParOf" srcId="{E9E00BB0-D68A-CE4A-9453-A0EB4CB1A852}" destId="{EC60157B-74EF-884E-B394-FAC6DA3EEE5C}" srcOrd="2" destOrd="0" presId="urn:microsoft.com/office/officeart/2008/layout/HalfCircleOrganizationChart"/>
    <dgm:cxn modelId="{6EA36409-3004-6146-8302-0C77017CC73D}" type="presParOf" srcId="{E9E00BB0-D68A-CE4A-9453-A0EB4CB1A852}" destId="{473C8851-C990-3F4A-85C8-C2E496575B58}" srcOrd="3" destOrd="0" presId="urn:microsoft.com/office/officeart/2008/layout/HalfCircleOrganizationChart"/>
    <dgm:cxn modelId="{1E7A61E0-C2E6-3D45-B6DF-5E562D839FB7}" type="presParOf" srcId="{473C8851-C990-3F4A-85C8-C2E496575B58}" destId="{8494E2DD-C65A-BC4B-AD8A-139FF7BEBEB7}" srcOrd="0" destOrd="0" presId="urn:microsoft.com/office/officeart/2008/layout/HalfCircleOrganizationChart"/>
    <dgm:cxn modelId="{B3E5A379-6285-8540-AB20-085C111B9BAC}" type="presParOf" srcId="{8494E2DD-C65A-BC4B-AD8A-139FF7BEBEB7}" destId="{A29DFD7E-77EA-9441-9053-BDCEA05137C1}" srcOrd="0" destOrd="0" presId="urn:microsoft.com/office/officeart/2008/layout/HalfCircleOrganizationChart"/>
    <dgm:cxn modelId="{753011A8-B279-CA41-A556-8D2D8268E39B}" type="presParOf" srcId="{8494E2DD-C65A-BC4B-AD8A-139FF7BEBEB7}" destId="{E052D94B-2442-CF48-ABAE-076055F3D797}" srcOrd="1" destOrd="0" presId="urn:microsoft.com/office/officeart/2008/layout/HalfCircleOrganizationChart"/>
    <dgm:cxn modelId="{42429580-6CAF-5A4A-B897-1669B79D0139}" type="presParOf" srcId="{8494E2DD-C65A-BC4B-AD8A-139FF7BEBEB7}" destId="{98ADFA36-4350-554B-B83F-30DF57FBC3D0}" srcOrd="2" destOrd="0" presId="urn:microsoft.com/office/officeart/2008/layout/HalfCircleOrganizationChart"/>
    <dgm:cxn modelId="{1A3A566B-9792-A447-9582-6BB671E20538}" type="presParOf" srcId="{8494E2DD-C65A-BC4B-AD8A-139FF7BEBEB7}" destId="{50025BB2-BCC8-B24E-BD0D-2C598F1039A9}" srcOrd="3" destOrd="0" presId="urn:microsoft.com/office/officeart/2008/layout/HalfCircleOrganizationChart"/>
    <dgm:cxn modelId="{08D5DECF-8D53-5443-9AD0-0DAFEB6D5E1F}" type="presParOf" srcId="{473C8851-C990-3F4A-85C8-C2E496575B58}" destId="{13502784-1BCF-C242-B494-4A8030859D34}" srcOrd="1" destOrd="0" presId="urn:microsoft.com/office/officeart/2008/layout/HalfCircleOrganizationChart"/>
    <dgm:cxn modelId="{32908D32-678D-0844-B08F-6D174DA76650}" type="presParOf" srcId="{473C8851-C990-3F4A-85C8-C2E496575B58}" destId="{AE1FC02A-1B7A-284A-9E36-98AF13B9712A}" srcOrd="2" destOrd="0" presId="urn:microsoft.com/office/officeart/2008/layout/HalfCircleOrganizationChart"/>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9B1188E0-195B-8A43-A088-CA17BDD6379B}" type="doc">
      <dgm:prSet loTypeId="urn:microsoft.com/office/officeart/2005/8/layout/orgChart1" loCatId="" qsTypeId="urn:microsoft.com/office/officeart/2005/8/quickstyle/simple1" qsCatId="simple" csTypeId="urn:microsoft.com/office/officeart/2005/8/colors/accent5_2" csCatId="accent5" phldr="1"/>
      <dgm:spPr/>
      <dgm:t>
        <a:bodyPr/>
        <a:lstStyle/>
        <a:p>
          <a:endParaRPr lang="en-US"/>
        </a:p>
      </dgm:t>
    </dgm:pt>
    <dgm:pt modelId="{9DED85C6-26C3-9047-A273-10761CA0C89C}">
      <dgm:prSet phldrT="[Text]"/>
      <dgm:spPr/>
      <dgm:t>
        <a:bodyPr/>
        <a:lstStyle/>
        <a:p>
          <a:r>
            <a:rPr lang="en-US" altLang="zh-CN" dirty="0"/>
            <a:t>Original</a:t>
          </a:r>
          <a:r>
            <a:rPr lang="zh-CN" altLang="en-US" dirty="0"/>
            <a:t> </a:t>
          </a:r>
          <a:r>
            <a:rPr lang="en-US" altLang="zh-CN" dirty="0"/>
            <a:t>data</a:t>
          </a:r>
          <a:r>
            <a:rPr lang="zh-CN" altLang="en-US" dirty="0"/>
            <a:t> </a:t>
          </a:r>
          <a:r>
            <a:rPr lang="en-US" altLang="zh-CN" dirty="0"/>
            <a:t>set</a:t>
          </a:r>
          <a:endParaRPr lang="en-US" dirty="0"/>
        </a:p>
      </dgm:t>
    </dgm:pt>
    <dgm:pt modelId="{D7665304-811F-0246-96C4-A29DC65D5BD6}" type="parTrans" cxnId="{BDAC8A4C-CBFA-9D4D-903A-8B48FBC6C76F}">
      <dgm:prSet/>
      <dgm:spPr/>
      <dgm:t>
        <a:bodyPr/>
        <a:lstStyle/>
        <a:p>
          <a:endParaRPr lang="en-US"/>
        </a:p>
      </dgm:t>
    </dgm:pt>
    <dgm:pt modelId="{A647F67D-F40B-2E4A-A23D-27C8ED213EF3}" type="sibTrans" cxnId="{BDAC8A4C-CBFA-9D4D-903A-8B48FBC6C76F}">
      <dgm:prSet/>
      <dgm:spPr/>
      <dgm:t>
        <a:bodyPr/>
        <a:lstStyle/>
        <a:p>
          <a:endParaRPr lang="en-US"/>
        </a:p>
      </dgm:t>
    </dgm:pt>
    <dgm:pt modelId="{65E44FC4-1E97-0A4B-9320-215B6C6FE080}" type="asst">
      <dgm:prSet phldrT="[Text]"/>
      <dgm:spPr/>
      <dgm:t>
        <a:bodyPr/>
        <a:lstStyle/>
        <a:p>
          <a:r>
            <a:rPr lang="en-US" altLang="zh-CN" dirty="0"/>
            <a:t>By</a:t>
          </a:r>
          <a:r>
            <a:rPr lang="zh-CN" altLang="en-US" dirty="0"/>
            <a:t> </a:t>
          </a:r>
          <a:r>
            <a:rPr lang="en-US" altLang="zh-CN" dirty="0"/>
            <a:t>Country</a:t>
          </a:r>
          <a:endParaRPr lang="en-US" dirty="0"/>
        </a:p>
      </dgm:t>
    </dgm:pt>
    <dgm:pt modelId="{9063ECA8-9D50-CA4E-B523-BA5540C3F806}" type="parTrans" cxnId="{86EC5B03-58B8-E54A-9E50-E524E0B69450}">
      <dgm:prSet/>
      <dgm:spPr/>
      <dgm:t>
        <a:bodyPr/>
        <a:lstStyle/>
        <a:p>
          <a:endParaRPr lang="en-US"/>
        </a:p>
      </dgm:t>
    </dgm:pt>
    <dgm:pt modelId="{5DA4E1BA-69C7-B049-B789-06CDCDC95E3C}" type="sibTrans" cxnId="{86EC5B03-58B8-E54A-9E50-E524E0B69450}">
      <dgm:prSet/>
      <dgm:spPr/>
      <dgm:t>
        <a:bodyPr/>
        <a:lstStyle/>
        <a:p>
          <a:endParaRPr lang="en-US"/>
        </a:p>
      </dgm:t>
    </dgm:pt>
    <dgm:pt modelId="{72B8622B-16AA-A546-9407-67507DAEFAA7}">
      <dgm:prSet phldrT="[Text]"/>
      <dgm:spPr/>
      <dgm:t>
        <a:bodyPr/>
        <a:lstStyle/>
        <a:p>
          <a:r>
            <a:rPr lang="en-US" altLang="zh-CN" dirty="0"/>
            <a:t>Malawi</a:t>
          </a:r>
          <a:endParaRPr lang="en-US" dirty="0"/>
        </a:p>
      </dgm:t>
    </dgm:pt>
    <dgm:pt modelId="{1ADC57A2-0325-2E42-B2D4-4A4652A7060F}" type="parTrans" cxnId="{64F153D5-D206-B449-8C82-847F05278901}">
      <dgm:prSet/>
      <dgm:spPr/>
      <dgm:t>
        <a:bodyPr/>
        <a:lstStyle/>
        <a:p>
          <a:endParaRPr lang="en-US"/>
        </a:p>
      </dgm:t>
    </dgm:pt>
    <dgm:pt modelId="{D22CB9A1-CDD3-364A-90D2-DE0E5EE1E341}" type="sibTrans" cxnId="{64F153D5-D206-B449-8C82-847F05278901}">
      <dgm:prSet/>
      <dgm:spPr/>
      <dgm:t>
        <a:bodyPr/>
        <a:lstStyle/>
        <a:p>
          <a:endParaRPr lang="en-US"/>
        </a:p>
      </dgm:t>
    </dgm:pt>
    <dgm:pt modelId="{50178041-9458-A44E-B77F-D67374DF57E1}">
      <dgm:prSet phldrT="[Text]"/>
      <dgm:spPr/>
      <dgm:t>
        <a:bodyPr/>
        <a:lstStyle/>
        <a:p>
          <a:r>
            <a:rPr lang="en-US" altLang="zh-CN" dirty="0"/>
            <a:t>Tanzania</a:t>
          </a:r>
          <a:endParaRPr lang="en-US" dirty="0"/>
        </a:p>
      </dgm:t>
    </dgm:pt>
    <dgm:pt modelId="{86C0301F-E1E6-BA4F-BE57-839E165EC495}" type="parTrans" cxnId="{9250E1B4-8739-3E4B-953F-39B8D04A4237}">
      <dgm:prSet/>
      <dgm:spPr/>
      <dgm:t>
        <a:bodyPr/>
        <a:lstStyle/>
        <a:p>
          <a:endParaRPr lang="en-US"/>
        </a:p>
      </dgm:t>
    </dgm:pt>
    <dgm:pt modelId="{E0668560-8297-7643-998C-29DCE9252C65}" type="sibTrans" cxnId="{9250E1B4-8739-3E4B-953F-39B8D04A4237}">
      <dgm:prSet/>
      <dgm:spPr/>
      <dgm:t>
        <a:bodyPr/>
        <a:lstStyle/>
        <a:p>
          <a:endParaRPr lang="en-US"/>
        </a:p>
      </dgm:t>
    </dgm:pt>
    <dgm:pt modelId="{3C6FA91D-7D36-264C-9561-CFA9EE9876F2}">
      <dgm:prSet phldrT="[Text]"/>
      <dgm:spPr/>
      <dgm:t>
        <a:bodyPr/>
        <a:lstStyle/>
        <a:p>
          <a:r>
            <a:rPr lang="en-US" altLang="zh-CN" dirty="0"/>
            <a:t>Uganda</a:t>
          </a:r>
          <a:endParaRPr lang="en-US" dirty="0"/>
        </a:p>
      </dgm:t>
    </dgm:pt>
    <dgm:pt modelId="{42C5BDDA-9120-3744-8F72-7B574E93FD9B}" type="parTrans" cxnId="{5B73ABD6-019C-CD4D-8093-411B45F94057}">
      <dgm:prSet/>
      <dgm:spPr/>
      <dgm:t>
        <a:bodyPr/>
        <a:lstStyle/>
        <a:p>
          <a:endParaRPr lang="en-US"/>
        </a:p>
      </dgm:t>
    </dgm:pt>
    <dgm:pt modelId="{2F5D74AF-D558-C44C-886B-DA97662069FD}" type="sibTrans" cxnId="{5B73ABD6-019C-CD4D-8093-411B45F94057}">
      <dgm:prSet/>
      <dgm:spPr/>
      <dgm:t>
        <a:bodyPr/>
        <a:lstStyle/>
        <a:p>
          <a:endParaRPr lang="en-US"/>
        </a:p>
      </dgm:t>
    </dgm:pt>
    <dgm:pt modelId="{0B8FC16F-FBFA-4546-B370-88BFB5DA2029}" type="pres">
      <dgm:prSet presAssocID="{9B1188E0-195B-8A43-A088-CA17BDD6379B}" presName="hierChild1" presStyleCnt="0">
        <dgm:presLayoutVars>
          <dgm:orgChart val="1"/>
          <dgm:chPref val="1"/>
          <dgm:dir/>
          <dgm:animOne val="branch"/>
          <dgm:animLvl val="lvl"/>
          <dgm:resizeHandles/>
        </dgm:presLayoutVars>
      </dgm:prSet>
      <dgm:spPr/>
    </dgm:pt>
    <dgm:pt modelId="{26C76343-7157-7B40-A624-339DBD02E9D5}" type="pres">
      <dgm:prSet presAssocID="{9DED85C6-26C3-9047-A273-10761CA0C89C}" presName="hierRoot1" presStyleCnt="0">
        <dgm:presLayoutVars>
          <dgm:hierBranch val="init"/>
        </dgm:presLayoutVars>
      </dgm:prSet>
      <dgm:spPr/>
    </dgm:pt>
    <dgm:pt modelId="{08B422F2-3A20-754B-BAE9-861B3B68E8B1}" type="pres">
      <dgm:prSet presAssocID="{9DED85C6-26C3-9047-A273-10761CA0C89C}" presName="rootComposite1" presStyleCnt="0"/>
      <dgm:spPr/>
    </dgm:pt>
    <dgm:pt modelId="{7150CE3B-BD9F-A14E-9A73-50A959F9F05C}" type="pres">
      <dgm:prSet presAssocID="{9DED85C6-26C3-9047-A273-10761CA0C89C}" presName="rootText1" presStyleLbl="node0" presStyleIdx="0" presStyleCnt="1">
        <dgm:presLayoutVars>
          <dgm:chPref val="3"/>
        </dgm:presLayoutVars>
      </dgm:prSet>
      <dgm:spPr/>
    </dgm:pt>
    <dgm:pt modelId="{8D44A66C-5175-474D-B4F5-616DAF6F5BB2}" type="pres">
      <dgm:prSet presAssocID="{9DED85C6-26C3-9047-A273-10761CA0C89C}" presName="rootConnector1" presStyleLbl="node1" presStyleIdx="0" presStyleCnt="0"/>
      <dgm:spPr/>
    </dgm:pt>
    <dgm:pt modelId="{2636AE11-B54D-F347-917C-51E2355B1C41}" type="pres">
      <dgm:prSet presAssocID="{9DED85C6-26C3-9047-A273-10761CA0C89C}" presName="hierChild2" presStyleCnt="0"/>
      <dgm:spPr/>
    </dgm:pt>
    <dgm:pt modelId="{E7AC8FCB-E928-7240-935B-33A9EB9EBB7A}" type="pres">
      <dgm:prSet presAssocID="{1ADC57A2-0325-2E42-B2D4-4A4652A7060F}" presName="Name37" presStyleLbl="parChTrans1D2" presStyleIdx="0" presStyleCnt="4"/>
      <dgm:spPr/>
    </dgm:pt>
    <dgm:pt modelId="{A95C6EF6-42B9-0A48-B372-CB9B8BDCDE1F}" type="pres">
      <dgm:prSet presAssocID="{72B8622B-16AA-A546-9407-67507DAEFAA7}" presName="hierRoot2" presStyleCnt="0">
        <dgm:presLayoutVars>
          <dgm:hierBranch val="init"/>
        </dgm:presLayoutVars>
      </dgm:prSet>
      <dgm:spPr/>
    </dgm:pt>
    <dgm:pt modelId="{2E33D00C-DF02-B04B-BEF0-4DC7688526E4}" type="pres">
      <dgm:prSet presAssocID="{72B8622B-16AA-A546-9407-67507DAEFAA7}" presName="rootComposite" presStyleCnt="0"/>
      <dgm:spPr/>
    </dgm:pt>
    <dgm:pt modelId="{1DB70011-2ACC-3843-897F-564D5DB716F2}" type="pres">
      <dgm:prSet presAssocID="{72B8622B-16AA-A546-9407-67507DAEFAA7}" presName="rootText" presStyleLbl="node2" presStyleIdx="0" presStyleCnt="3">
        <dgm:presLayoutVars>
          <dgm:chPref val="3"/>
        </dgm:presLayoutVars>
      </dgm:prSet>
      <dgm:spPr/>
    </dgm:pt>
    <dgm:pt modelId="{333F38DD-B68A-B64C-994A-3B26456F2CAD}" type="pres">
      <dgm:prSet presAssocID="{72B8622B-16AA-A546-9407-67507DAEFAA7}" presName="rootConnector" presStyleLbl="node2" presStyleIdx="0" presStyleCnt="3"/>
      <dgm:spPr/>
    </dgm:pt>
    <dgm:pt modelId="{C83DC607-8C28-234C-8AE2-AE31390D4BE8}" type="pres">
      <dgm:prSet presAssocID="{72B8622B-16AA-A546-9407-67507DAEFAA7}" presName="hierChild4" presStyleCnt="0"/>
      <dgm:spPr/>
    </dgm:pt>
    <dgm:pt modelId="{B652F737-65A8-8449-8C03-9C6CC2AA193C}" type="pres">
      <dgm:prSet presAssocID="{72B8622B-16AA-A546-9407-67507DAEFAA7}" presName="hierChild5" presStyleCnt="0"/>
      <dgm:spPr/>
    </dgm:pt>
    <dgm:pt modelId="{8F06637A-D87D-CD4E-A855-E5D966B8C6F0}" type="pres">
      <dgm:prSet presAssocID="{86C0301F-E1E6-BA4F-BE57-839E165EC495}" presName="Name37" presStyleLbl="parChTrans1D2" presStyleIdx="1" presStyleCnt="4"/>
      <dgm:spPr/>
    </dgm:pt>
    <dgm:pt modelId="{FF7A8C0F-CE02-5445-A0A1-3BA93F34E61F}" type="pres">
      <dgm:prSet presAssocID="{50178041-9458-A44E-B77F-D67374DF57E1}" presName="hierRoot2" presStyleCnt="0">
        <dgm:presLayoutVars>
          <dgm:hierBranch val="init"/>
        </dgm:presLayoutVars>
      </dgm:prSet>
      <dgm:spPr/>
    </dgm:pt>
    <dgm:pt modelId="{A9EDB5BD-4AF2-814E-B116-1FC9A5D60AFA}" type="pres">
      <dgm:prSet presAssocID="{50178041-9458-A44E-B77F-D67374DF57E1}" presName="rootComposite" presStyleCnt="0"/>
      <dgm:spPr/>
    </dgm:pt>
    <dgm:pt modelId="{E9FCE186-F829-C441-B10F-DF8E7C92F6E6}" type="pres">
      <dgm:prSet presAssocID="{50178041-9458-A44E-B77F-D67374DF57E1}" presName="rootText" presStyleLbl="node2" presStyleIdx="1" presStyleCnt="3">
        <dgm:presLayoutVars>
          <dgm:chPref val="3"/>
        </dgm:presLayoutVars>
      </dgm:prSet>
      <dgm:spPr/>
    </dgm:pt>
    <dgm:pt modelId="{5C59B3EB-E31F-C145-B660-C404E6D41086}" type="pres">
      <dgm:prSet presAssocID="{50178041-9458-A44E-B77F-D67374DF57E1}" presName="rootConnector" presStyleLbl="node2" presStyleIdx="1" presStyleCnt="3"/>
      <dgm:spPr/>
    </dgm:pt>
    <dgm:pt modelId="{E5643DA1-EC44-FC47-9F1D-F9CC10467D39}" type="pres">
      <dgm:prSet presAssocID="{50178041-9458-A44E-B77F-D67374DF57E1}" presName="hierChild4" presStyleCnt="0"/>
      <dgm:spPr/>
    </dgm:pt>
    <dgm:pt modelId="{F9CFF415-8181-004F-9F05-47A6332CBABF}" type="pres">
      <dgm:prSet presAssocID="{50178041-9458-A44E-B77F-D67374DF57E1}" presName="hierChild5" presStyleCnt="0"/>
      <dgm:spPr/>
    </dgm:pt>
    <dgm:pt modelId="{3CF2B52A-44A6-974E-9ADA-770E95415FEE}" type="pres">
      <dgm:prSet presAssocID="{42C5BDDA-9120-3744-8F72-7B574E93FD9B}" presName="Name37" presStyleLbl="parChTrans1D2" presStyleIdx="2" presStyleCnt="4"/>
      <dgm:spPr/>
    </dgm:pt>
    <dgm:pt modelId="{8D611DF0-B4F4-AE4C-ABCA-E10CBB9FD400}" type="pres">
      <dgm:prSet presAssocID="{3C6FA91D-7D36-264C-9561-CFA9EE9876F2}" presName="hierRoot2" presStyleCnt="0">
        <dgm:presLayoutVars>
          <dgm:hierBranch val="init"/>
        </dgm:presLayoutVars>
      </dgm:prSet>
      <dgm:spPr/>
    </dgm:pt>
    <dgm:pt modelId="{120DB8B0-E1B2-D14C-9D42-30688C3965A1}" type="pres">
      <dgm:prSet presAssocID="{3C6FA91D-7D36-264C-9561-CFA9EE9876F2}" presName="rootComposite" presStyleCnt="0"/>
      <dgm:spPr/>
    </dgm:pt>
    <dgm:pt modelId="{257B0944-9557-1142-AA82-B9FE46AC176D}" type="pres">
      <dgm:prSet presAssocID="{3C6FA91D-7D36-264C-9561-CFA9EE9876F2}" presName="rootText" presStyleLbl="node2" presStyleIdx="2" presStyleCnt="3">
        <dgm:presLayoutVars>
          <dgm:chPref val="3"/>
        </dgm:presLayoutVars>
      </dgm:prSet>
      <dgm:spPr/>
    </dgm:pt>
    <dgm:pt modelId="{F469C702-153F-9F45-B4AF-F6C8A3F2B3F2}" type="pres">
      <dgm:prSet presAssocID="{3C6FA91D-7D36-264C-9561-CFA9EE9876F2}" presName="rootConnector" presStyleLbl="node2" presStyleIdx="2" presStyleCnt="3"/>
      <dgm:spPr/>
    </dgm:pt>
    <dgm:pt modelId="{4F655309-83AF-7646-B2B1-C86EA4D45D73}" type="pres">
      <dgm:prSet presAssocID="{3C6FA91D-7D36-264C-9561-CFA9EE9876F2}" presName="hierChild4" presStyleCnt="0"/>
      <dgm:spPr/>
    </dgm:pt>
    <dgm:pt modelId="{A9B109DF-69F3-5442-8587-C2EAE6202479}" type="pres">
      <dgm:prSet presAssocID="{3C6FA91D-7D36-264C-9561-CFA9EE9876F2}" presName="hierChild5" presStyleCnt="0"/>
      <dgm:spPr/>
    </dgm:pt>
    <dgm:pt modelId="{ECE3DF7F-936C-C945-BD64-1150F001F2CC}" type="pres">
      <dgm:prSet presAssocID="{9DED85C6-26C3-9047-A273-10761CA0C89C}" presName="hierChild3" presStyleCnt="0"/>
      <dgm:spPr/>
    </dgm:pt>
    <dgm:pt modelId="{0079D68B-4E2D-E346-8160-C9E6295754B4}" type="pres">
      <dgm:prSet presAssocID="{9063ECA8-9D50-CA4E-B523-BA5540C3F806}" presName="Name111" presStyleLbl="parChTrans1D2" presStyleIdx="3" presStyleCnt="4"/>
      <dgm:spPr/>
    </dgm:pt>
    <dgm:pt modelId="{0969CD4A-B9E0-B346-A39D-9C240688B932}" type="pres">
      <dgm:prSet presAssocID="{65E44FC4-1E97-0A4B-9320-215B6C6FE080}" presName="hierRoot3" presStyleCnt="0">
        <dgm:presLayoutVars>
          <dgm:hierBranch val="init"/>
        </dgm:presLayoutVars>
      </dgm:prSet>
      <dgm:spPr/>
    </dgm:pt>
    <dgm:pt modelId="{072B2E3D-6BA9-C84C-A125-AA27F20F9288}" type="pres">
      <dgm:prSet presAssocID="{65E44FC4-1E97-0A4B-9320-215B6C6FE080}" presName="rootComposite3" presStyleCnt="0"/>
      <dgm:spPr/>
    </dgm:pt>
    <dgm:pt modelId="{A7F863B0-742D-2D43-9FEB-F30B9E47E893}" type="pres">
      <dgm:prSet presAssocID="{65E44FC4-1E97-0A4B-9320-215B6C6FE080}" presName="rootText3" presStyleLbl="asst1" presStyleIdx="0" presStyleCnt="1">
        <dgm:presLayoutVars>
          <dgm:chPref val="3"/>
        </dgm:presLayoutVars>
      </dgm:prSet>
      <dgm:spPr/>
    </dgm:pt>
    <dgm:pt modelId="{5C782193-7B5D-A046-8452-FC182A46AAA0}" type="pres">
      <dgm:prSet presAssocID="{65E44FC4-1E97-0A4B-9320-215B6C6FE080}" presName="rootConnector3" presStyleLbl="asst1" presStyleIdx="0" presStyleCnt="1"/>
      <dgm:spPr/>
    </dgm:pt>
    <dgm:pt modelId="{8205D0AD-E9AF-7247-94AB-9A95ECDA6CE5}" type="pres">
      <dgm:prSet presAssocID="{65E44FC4-1E97-0A4B-9320-215B6C6FE080}" presName="hierChild6" presStyleCnt="0"/>
      <dgm:spPr/>
    </dgm:pt>
    <dgm:pt modelId="{24EF4ACE-FAB3-E043-A3D4-F988E5E58BB0}" type="pres">
      <dgm:prSet presAssocID="{65E44FC4-1E97-0A4B-9320-215B6C6FE080}" presName="hierChild7" presStyleCnt="0"/>
      <dgm:spPr/>
    </dgm:pt>
  </dgm:ptLst>
  <dgm:cxnLst>
    <dgm:cxn modelId="{86EC5B03-58B8-E54A-9E50-E524E0B69450}" srcId="{9DED85C6-26C3-9047-A273-10761CA0C89C}" destId="{65E44FC4-1E97-0A4B-9320-215B6C6FE080}" srcOrd="0" destOrd="0" parTransId="{9063ECA8-9D50-CA4E-B523-BA5540C3F806}" sibTransId="{5DA4E1BA-69C7-B049-B789-06CDCDC95E3C}"/>
    <dgm:cxn modelId="{9D592B0E-87E3-DF4E-BF6C-201F1ADEB963}" type="presOf" srcId="{42C5BDDA-9120-3744-8F72-7B574E93FD9B}" destId="{3CF2B52A-44A6-974E-9ADA-770E95415FEE}" srcOrd="0" destOrd="0" presId="urn:microsoft.com/office/officeart/2005/8/layout/orgChart1"/>
    <dgm:cxn modelId="{4F1FC317-2EBE-E744-B16F-51F05D2FC7B6}" type="presOf" srcId="{50178041-9458-A44E-B77F-D67374DF57E1}" destId="{E9FCE186-F829-C441-B10F-DF8E7C92F6E6}" srcOrd="0" destOrd="0" presId="urn:microsoft.com/office/officeart/2005/8/layout/orgChart1"/>
    <dgm:cxn modelId="{8CC2C71D-4210-F446-BC2A-3E51C5D28176}" type="presOf" srcId="{9B1188E0-195B-8A43-A088-CA17BDD6379B}" destId="{0B8FC16F-FBFA-4546-B370-88BFB5DA2029}" srcOrd="0" destOrd="0" presId="urn:microsoft.com/office/officeart/2005/8/layout/orgChart1"/>
    <dgm:cxn modelId="{8207D834-8963-814E-BC29-7B6B9D17E60F}" type="presOf" srcId="{9DED85C6-26C3-9047-A273-10761CA0C89C}" destId="{8D44A66C-5175-474D-B4F5-616DAF6F5BB2}" srcOrd="1" destOrd="0" presId="urn:microsoft.com/office/officeart/2005/8/layout/orgChart1"/>
    <dgm:cxn modelId="{2BE91160-8A7E-BA4E-AEA9-E53A802CA15B}" type="presOf" srcId="{65E44FC4-1E97-0A4B-9320-215B6C6FE080}" destId="{5C782193-7B5D-A046-8452-FC182A46AAA0}" srcOrd="1" destOrd="0" presId="urn:microsoft.com/office/officeart/2005/8/layout/orgChart1"/>
    <dgm:cxn modelId="{F4597E45-BE8F-E34B-BFCD-E5122133022C}" type="presOf" srcId="{3C6FA91D-7D36-264C-9561-CFA9EE9876F2}" destId="{257B0944-9557-1142-AA82-B9FE46AC176D}" srcOrd="0" destOrd="0" presId="urn:microsoft.com/office/officeart/2005/8/layout/orgChart1"/>
    <dgm:cxn modelId="{9F330F69-42CB-194D-918F-572467CA4D8A}" type="presOf" srcId="{65E44FC4-1E97-0A4B-9320-215B6C6FE080}" destId="{A7F863B0-742D-2D43-9FEB-F30B9E47E893}" srcOrd="0" destOrd="0" presId="urn:microsoft.com/office/officeart/2005/8/layout/orgChart1"/>
    <dgm:cxn modelId="{19B0DC4B-B567-5244-B7B6-CC9C36E34F05}" type="presOf" srcId="{50178041-9458-A44E-B77F-D67374DF57E1}" destId="{5C59B3EB-E31F-C145-B660-C404E6D41086}" srcOrd="1" destOrd="0" presId="urn:microsoft.com/office/officeart/2005/8/layout/orgChart1"/>
    <dgm:cxn modelId="{BDAC8A4C-CBFA-9D4D-903A-8B48FBC6C76F}" srcId="{9B1188E0-195B-8A43-A088-CA17BDD6379B}" destId="{9DED85C6-26C3-9047-A273-10761CA0C89C}" srcOrd="0" destOrd="0" parTransId="{D7665304-811F-0246-96C4-A29DC65D5BD6}" sibTransId="{A647F67D-F40B-2E4A-A23D-27C8ED213EF3}"/>
    <dgm:cxn modelId="{7333C289-A4C0-284A-B6ED-2481570A6774}" type="presOf" srcId="{72B8622B-16AA-A546-9407-67507DAEFAA7}" destId="{333F38DD-B68A-B64C-994A-3B26456F2CAD}" srcOrd="1" destOrd="0" presId="urn:microsoft.com/office/officeart/2005/8/layout/orgChart1"/>
    <dgm:cxn modelId="{EA807AA9-34ED-0A49-8A1F-3132EE188F8F}" type="presOf" srcId="{72B8622B-16AA-A546-9407-67507DAEFAA7}" destId="{1DB70011-2ACC-3843-897F-564D5DB716F2}" srcOrd="0" destOrd="0" presId="urn:microsoft.com/office/officeart/2005/8/layout/orgChart1"/>
    <dgm:cxn modelId="{9250E1B4-8739-3E4B-953F-39B8D04A4237}" srcId="{9DED85C6-26C3-9047-A273-10761CA0C89C}" destId="{50178041-9458-A44E-B77F-D67374DF57E1}" srcOrd="2" destOrd="0" parTransId="{86C0301F-E1E6-BA4F-BE57-839E165EC495}" sibTransId="{E0668560-8297-7643-998C-29DCE9252C65}"/>
    <dgm:cxn modelId="{C4E4D5CB-24C9-7642-87F7-CFB9989001B6}" type="presOf" srcId="{3C6FA91D-7D36-264C-9561-CFA9EE9876F2}" destId="{F469C702-153F-9F45-B4AF-F6C8A3F2B3F2}" srcOrd="1" destOrd="0" presId="urn:microsoft.com/office/officeart/2005/8/layout/orgChart1"/>
    <dgm:cxn modelId="{84F202D2-A9F4-E849-A286-2DA2227041CC}" type="presOf" srcId="{9063ECA8-9D50-CA4E-B523-BA5540C3F806}" destId="{0079D68B-4E2D-E346-8160-C9E6295754B4}" srcOrd="0" destOrd="0" presId="urn:microsoft.com/office/officeart/2005/8/layout/orgChart1"/>
    <dgm:cxn modelId="{555D2DD4-A179-D04B-B6A4-918E82564D83}" type="presOf" srcId="{86C0301F-E1E6-BA4F-BE57-839E165EC495}" destId="{8F06637A-D87D-CD4E-A855-E5D966B8C6F0}" srcOrd="0" destOrd="0" presId="urn:microsoft.com/office/officeart/2005/8/layout/orgChart1"/>
    <dgm:cxn modelId="{64F153D5-D206-B449-8C82-847F05278901}" srcId="{9DED85C6-26C3-9047-A273-10761CA0C89C}" destId="{72B8622B-16AA-A546-9407-67507DAEFAA7}" srcOrd="1" destOrd="0" parTransId="{1ADC57A2-0325-2E42-B2D4-4A4652A7060F}" sibTransId="{D22CB9A1-CDD3-364A-90D2-DE0E5EE1E341}"/>
    <dgm:cxn modelId="{5B73ABD6-019C-CD4D-8093-411B45F94057}" srcId="{9DED85C6-26C3-9047-A273-10761CA0C89C}" destId="{3C6FA91D-7D36-264C-9561-CFA9EE9876F2}" srcOrd="3" destOrd="0" parTransId="{42C5BDDA-9120-3744-8F72-7B574E93FD9B}" sibTransId="{2F5D74AF-D558-C44C-886B-DA97662069FD}"/>
    <dgm:cxn modelId="{00AB3AF4-CAFA-284D-AF3E-2E4EDEDBAED8}" type="presOf" srcId="{1ADC57A2-0325-2E42-B2D4-4A4652A7060F}" destId="{E7AC8FCB-E928-7240-935B-33A9EB9EBB7A}" srcOrd="0" destOrd="0" presId="urn:microsoft.com/office/officeart/2005/8/layout/orgChart1"/>
    <dgm:cxn modelId="{DFF366FA-4421-D84C-8B15-7A264D1BA6DB}" type="presOf" srcId="{9DED85C6-26C3-9047-A273-10761CA0C89C}" destId="{7150CE3B-BD9F-A14E-9A73-50A959F9F05C}" srcOrd="0" destOrd="0" presId="urn:microsoft.com/office/officeart/2005/8/layout/orgChart1"/>
    <dgm:cxn modelId="{A39FCBB2-C519-544A-A11E-4EB82D5C0932}" type="presParOf" srcId="{0B8FC16F-FBFA-4546-B370-88BFB5DA2029}" destId="{26C76343-7157-7B40-A624-339DBD02E9D5}" srcOrd="0" destOrd="0" presId="urn:microsoft.com/office/officeart/2005/8/layout/orgChart1"/>
    <dgm:cxn modelId="{F693DDCA-281B-5A4C-8CD5-62AFCF53141F}" type="presParOf" srcId="{26C76343-7157-7B40-A624-339DBD02E9D5}" destId="{08B422F2-3A20-754B-BAE9-861B3B68E8B1}" srcOrd="0" destOrd="0" presId="urn:microsoft.com/office/officeart/2005/8/layout/orgChart1"/>
    <dgm:cxn modelId="{0835D8FA-6484-4D46-9D77-84ADC9BB2B73}" type="presParOf" srcId="{08B422F2-3A20-754B-BAE9-861B3B68E8B1}" destId="{7150CE3B-BD9F-A14E-9A73-50A959F9F05C}" srcOrd="0" destOrd="0" presId="urn:microsoft.com/office/officeart/2005/8/layout/orgChart1"/>
    <dgm:cxn modelId="{80B601C6-C5E4-3E42-A7B1-A91749DD35A4}" type="presParOf" srcId="{08B422F2-3A20-754B-BAE9-861B3B68E8B1}" destId="{8D44A66C-5175-474D-B4F5-616DAF6F5BB2}" srcOrd="1" destOrd="0" presId="urn:microsoft.com/office/officeart/2005/8/layout/orgChart1"/>
    <dgm:cxn modelId="{05FB8100-6E72-A94E-9150-EE92F524B346}" type="presParOf" srcId="{26C76343-7157-7B40-A624-339DBD02E9D5}" destId="{2636AE11-B54D-F347-917C-51E2355B1C41}" srcOrd="1" destOrd="0" presId="urn:microsoft.com/office/officeart/2005/8/layout/orgChart1"/>
    <dgm:cxn modelId="{9500AEC6-BAF0-6141-A125-B524CE6813B2}" type="presParOf" srcId="{2636AE11-B54D-F347-917C-51E2355B1C41}" destId="{E7AC8FCB-E928-7240-935B-33A9EB9EBB7A}" srcOrd="0" destOrd="0" presId="urn:microsoft.com/office/officeart/2005/8/layout/orgChart1"/>
    <dgm:cxn modelId="{B4C704C2-77CB-6742-A437-C0FD21832C0E}" type="presParOf" srcId="{2636AE11-B54D-F347-917C-51E2355B1C41}" destId="{A95C6EF6-42B9-0A48-B372-CB9B8BDCDE1F}" srcOrd="1" destOrd="0" presId="urn:microsoft.com/office/officeart/2005/8/layout/orgChart1"/>
    <dgm:cxn modelId="{7FF316F4-477C-244A-83EE-B2CCE3508FDC}" type="presParOf" srcId="{A95C6EF6-42B9-0A48-B372-CB9B8BDCDE1F}" destId="{2E33D00C-DF02-B04B-BEF0-4DC7688526E4}" srcOrd="0" destOrd="0" presId="urn:microsoft.com/office/officeart/2005/8/layout/orgChart1"/>
    <dgm:cxn modelId="{6A70A195-DCA5-FF43-BF19-2FA1F0558A1C}" type="presParOf" srcId="{2E33D00C-DF02-B04B-BEF0-4DC7688526E4}" destId="{1DB70011-2ACC-3843-897F-564D5DB716F2}" srcOrd="0" destOrd="0" presId="urn:microsoft.com/office/officeart/2005/8/layout/orgChart1"/>
    <dgm:cxn modelId="{7CCA3310-CCC3-4340-9CC0-F4FBE87E48B9}" type="presParOf" srcId="{2E33D00C-DF02-B04B-BEF0-4DC7688526E4}" destId="{333F38DD-B68A-B64C-994A-3B26456F2CAD}" srcOrd="1" destOrd="0" presId="urn:microsoft.com/office/officeart/2005/8/layout/orgChart1"/>
    <dgm:cxn modelId="{FDC38359-2B08-924F-AF44-AD332B3442DF}" type="presParOf" srcId="{A95C6EF6-42B9-0A48-B372-CB9B8BDCDE1F}" destId="{C83DC607-8C28-234C-8AE2-AE31390D4BE8}" srcOrd="1" destOrd="0" presId="urn:microsoft.com/office/officeart/2005/8/layout/orgChart1"/>
    <dgm:cxn modelId="{0A29A1CA-F275-1445-8C3C-A3EC3166A801}" type="presParOf" srcId="{A95C6EF6-42B9-0A48-B372-CB9B8BDCDE1F}" destId="{B652F737-65A8-8449-8C03-9C6CC2AA193C}" srcOrd="2" destOrd="0" presId="urn:microsoft.com/office/officeart/2005/8/layout/orgChart1"/>
    <dgm:cxn modelId="{68AF686D-F697-3541-964E-EEE1A0A9A3F7}" type="presParOf" srcId="{2636AE11-B54D-F347-917C-51E2355B1C41}" destId="{8F06637A-D87D-CD4E-A855-E5D966B8C6F0}" srcOrd="2" destOrd="0" presId="urn:microsoft.com/office/officeart/2005/8/layout/orgChart1"/>
    <dgm:cxn modelId="{5E14AF50-8FAF-EA4B-B0E3-B1D7F79385C4}" type="presParOf" srcId="{2636AE11-B54D-F347-917C-51E2355B1C41}" destId="{FF7A8C0F-CE02-5445-A0A1-3BA93F34E61F}" srcOrd="3" destOrd="0" presId="urn:microsoft.com/office/officeart/2005/8/layout/orgChart1"/>
    <dgm:cxn modelId="{B22AC6B0-0D9A-9C46-A90B-E9D0618D4EB6}" type="presParOf" srcId="{FF7A8C0F-CE02-5445-A0A1-3BA93F34E61F}" destId="{A9EDB5BD-4AF2-814E-B116-1FC9A5D60AFA}" srcOrd="0" destOrd="0" presId="urn:microsoft.com/office/officeart/2005/8/layout/orgChart1"/>
    <dgm:cxn modelId="{CD11E3CF-41D4-EB4F-A396-2BE680699CB6}" type="presParOf" srcId="{A9EDB5BD-4AF2-814E-B116-1FC9A5D60AFA}" destId="{E9FCE186-F829-C441-B10F-DF8E7C92F6E6}" srcOrd="0" destOrd="0" presId="urn:microsoft.com/office/officeart/2005/8/layout/orgChart1"/>
    <dgm:cxn modelId="{537E58D3-FEBC-074B-BBE3-FDE5BF6BF2FE}" type="presParOf" srcId="{A9EDB5BD-4AF2-814E-B116-1FC9A5D60AFA}" destId="{5C59B3EB-E31F-C145-B660-C404E6D41086}" srcOrd="1" destOrd="0" presId="urn:microsoft.com/office/officeart/2005/8/layout/orgChart1"/>
    <dgm:cxn modelId="{472003E4-93E0-4844-83AC-B06B768D26EE}" type="presParOf" srcId="{FF7A8C0F-CE02-5445-A0A1-3BA93F34E61F}" destId="{E5643DA1-EC44-FC47-9F1D-F9CC10467D39}" srcOrd="1" destOrd="0" presId="urn:microsoft.com/office/officeart/2005/8/layout/orgChart1"/>
    <dgm:cxn modelId="{281C9818-A1CC-A34D-8ACD-55D4ABA33970}" type="presParOf" srcId="{FF7A8C0F-CE02-5445-A0A1-3BA93F34E61F}" destId="{F9CFF415-8181-004F-9F05-47A6332CBABF}" srcOrd="2" destOrd="0" presId="urn:microsoft.com/office/officeart/2005/8/layout/orgChart1"/>
    <dgm:cxn modelId="{EC76DB6E-A86D-224F-8C9D-0F9BB40A378D}" type="presParOf" srcId="{2636AE11-B54D-F347-917C-51E2355B1C41}" destId="{3CF2B52A-44A6-974E-9ADA-770E95415FEE}" srcOrd="4" destOrd="0" presId="urn:microsoft.com/office/officeart/2005/8/layout/orgChart1"/>
    <dgm:cxn modelId="{00A2E856-34F0-F442-842D-8AEE842C8841}" type="presParOf" srcId="{2636AE11-B54D-F347-917C-51E2355B1C41}" destId="{8D611DF0-B4F4-AE4C-ABCA-E10CBB9FD400}" srcOrd="5" destOrd="0" presId="urn:microsoft.com/office/officeart/2005/8/layout/orgChart1"/>
    <dgm:cxn modelId="{D591F412-DFC6-5E48-86DC-48E52C19DEF1}" type="presParOf" srcId="{8D611DF0-B4F4-AE4C-ABCA-E10CBB9FD400}" destId="{120DB8B0-E1B2-D14C-9D42-30688C3965A1}" srcOrd="0" destOrd="0" presId="urn:microsoft.com/office/officeart/2005/8/layout/orgChart1"/>
    <dgm:cxn modelId="{B5A56174-8E76-9141-856F-1A4924F8ED9C}" type="presParOf" srcId="{120DB8B0-E1B2-D14C-9D42-30688C3965A1}" destId="{257B0944-9557-1142-AA82-B9FE46AC176D}" srcOrd="0" destOrd="0" presId="urn:microsoft.com/office/officeart/2005/8/layout/orgChart1"/>
    <dgm:cxn modelId="{3160F76B-3B52-3041-8D7D-1D140C8F3C7E}" type="presParOf" srcId="{120DB8B0-E1B2-D14C-9D42-30688C3965A1}" destId="{F469C702-153F-9F45-B4AF-F6C8A3F2B3F2}" srcOrd="1" destOrd="0" presId="urn:microsoft.com/office/officeart/2005/8/layout/orgChart1"/>
    <dgm:cxn modelId="{D9F4C79A-BF68-F543-9F6A-112240AE1B36}" type="presParOf" srcId="{8D611DF0-B4F4-AE4C-ABCA-E10CBB9FD400}" destId="{4F655309-83AF-7646-B2B1-C86EA4D45D73}" srcOrd="1" destOrd="0" presId="urn:microsoft.com/office/officeart/2005/8/layout/orgChart1"/>
    <dgm:cxn modelId="{77987523-D4B9-1B49-A1F3-C0CB38319727}" type="presParOf" srcId="{8D611DF0-B4F4-AE4C-ABCA-E10CBB9FD400}" destId="{A9B109DF-69F3-5442-8587-C2EAE6202479}" srcOrd="2" destOrd="0" presId="urn:microsoft.com/office/officeart/2005/8/layout/orgChart1"/>
    <dgm:cxn modelId="{EB43CB66-D2DE-CE45-B3E8-8BB827A66960}" type="presParOf" srcId="{26C76343-7157-7B40-A624-339DBD02E9D5}" destId="{ECE3DF7F-936C-C945-BD64-1150F001F2CC}" srcOrd="2" destOrd="0" presId="urn:microsoft.com/office/officeart/2005/8/layout/orgChart1"/>
    <dgm:cxn modelId="{1D9449A4-6AC7-9543-A80B-9E8D740229AE}" type="presParOf" srcId="{ECE3DF7F-936C-C945-BD64-1150F001F2CC}" destId="{0079D68B-4E2D-E346-8160-C9E6295754B4}" srcOrd="0" destOrd="0" presId="urn:microsoft.com/office/officeart/2005/8/layout/orgChart1"/>
    <dgm:cxn modelId="{90E44152-D6C0-464A-AF5F-44BF2CC035C4}" type="presParOf" srcId="{ECE3DF7F-936C-C945-BD64-1150F001F2CC}" destId="{0969CD4A-B9E0-B346-A39D-9C240688B932}" srcOrd="1" destOrd="0" presId="urn:microsoft.com/office/officeart/2005/8/layout/orgChart1"/>
    <dgm:cxn modelId="{2097D0C1-AC7B-0C47-A9B9-17A3972077D1}" type="presParOf" srcId="{0969CD4A-B9E0-B346-A39D-9C240688B932}" destId="{072B2E3D-6BA9-C84C-A125-AA27F20F9288}" srcOrd="0" destOrd="0" presId="urn:microsoft.com/office/officeart/2005/8/layout/orgChart1"/>
    <dgm:cxn modelId="{EC312888-989D-8B4A-86CA-99F150591919}" type="presParOf" srcId="{072B2E3D-6BA9-C84C-A125-AA27F20F9288}" destId="{A7F863B0-742D-2D43-9FEB-F30B9E47E893}" srcOrd="0" destOrd="0" presId="urn:microsoft.com/office/officeart/2005/8/layout/orgChart1"/>
    <dgm:cxn modelId="{0FAA958E-08A9-4943-A9BA-A937E004A37A}" type="presParOf" srcId="{072B2E3D-6BA9-C84C-A125-AA27F20F9288}" destId="{5C782193-7B5D-A046-8452-FC182A46AAA0}" srcOrd="1" destOrd="0" presId="urn:microsoft.com/office/officeart/2005/8/layout/orgChart1"/>
    <dgm:cxn modelId="{EC137A8F-D821-344A-8297-C4CD34363CB9}" type="presParOf" srcId="{0969CD4A-B9E0-B346-A39D-9C240688B932}" destId="{8205D0AD-E9AF-7247-94AB-9A95ECDA6CE5}" srcOrd="1" destOrd="0" presId="urn:microsoft.com/office/officeart/2005/8/layout/orgChart1"/>
    <dgm:cxn modelId="{37B59B57-42E0-C845-A715-924F6D5D1ADA}" type="presParOf" srcId="{0969CD4A-B9E0-B346-A39D-9C240688B932}" destId="{24EF4ACE-FAB3-E043-A3D4-F988E5E58BB0}" srcOrd="2" destOrd="0" presId="urn:microsoft.com/office/officeart/2005/8/layout/orgChar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9B1188E0-195B-8A43-A088-CA17BDD6379B}" type="doc">
      <dgm:prSet loTypeId="urn:microsoft.com/office/officeart/2005/8/layout/orgChart1" loCatId="" qsTypeId="urn:microsoft.com/office/officeart/2005/8/quickstyle/simple1" qsCatId="simple" csTypeId="urn:microsoft.com/office/officeart/2005/8/colors/accent5_2" csCatId="accent5" phldr="1"/>
      <dgm:spPr/>
      <dgm:t>
        <a:bodyPr/>
        <a:lstStyle/>
        <a:p>
          <a:endParaRPr lang="en-US"/>
        </a:p>
      </dgm:t>
    </dgm:pt>
    <dgm:pt modelId="{9DED85C6-26C3-9047-A273-10761CA0C89C}">
      <dgm:prSet phldrT="[Text]"/>
      <dgm:spPr/>
      <dgm:t>
        <a:bodyPr/>
        <a:lstStyle/>
        <a:p>
          <a:r>
            <a:rPr lang="en-US" altLang="zh-CN" dirty="0"/>
            <a:t>Original</a:t>
          </a:r>
          <a:r>
            <a:rPr lang="zh-CN" altLang="en-US" dirty="0"/>
            <a:t> </a:t>
          </a:r>
          <a:r>
            <a:rPr lang="en-US" altLang="zh-CN" dirty="0"/>
            <a:t>data</a:t>
          </a:r>
          <a:r>
            <a:rPr lang="zh-CN" altLang="en-US" dirty="0"/>
            <a:t> </a:t>
          </a:r>
          <a:r>
            <a:rPr lang="en-US" altLang="zh-CN" dirty="0"/>
            <a:t>set</a:t>
          </a:r>
          <a:endParaRPr lang="en-US" dirty="0"/>
        </a:p>
      </dgm:t>
    </dgm:pt>
    <dgm:pt modelId="{D7665304-811F-0246-96C4-A29DC65D5BD6}" type="parTrans" cxnId="{BDAC8A4C-CBFA-9D4D-903A-8B48FBC6C76F}">
      <dgm:prSet/>
      <dgm:spPr/>
      <dgm:t>
        <a:bodyPr/>
        <a:lstStyle/>
        <a:p>
          <a:endParaRPr lang="en-US"/>
        </a:p>
      </dgm:t>
    </dgm:pt>
    <dgm:pt modelId="{A647F67D-F40B-2E4A-A23D-27C8ED213EF3}" type="sibTrans" cxnId="{BDAC8A4C-CBFA-9D4D-903A-8B48FBC6C76F}">
      <dgm:prSet/>
      <dgm:spPr/>
      <dgm:t>
        <a:bodyPr/>
        <a:lstStyle/>
        <a:p>
          <a:endParaRPr lang="en-US"/>
        </a:p>
      </dgm:t>
    </dgm:pt>
    <dgm:pt modelId="{65E44FC4-1E97-0A4B-9320-215B6C6FE080}" type="asst">
      <dgm:prSet phldrT="[Text]"/>
      <dgm:spPr/>
      <dgm:t>
        <a:bodyPr/>
        <a:lstStyle/>
        <a:p>
          <a:r>
            <a:rPr lang="en-US" altLang="zh-CN" dirty="0"/>
            <a:t>Tree</a:t>
          </a:r>
          <a:endParaRPr lang="en-US" dirty="0"/>
        </a:p>
      </dgm:t>
    </dgm:pt>
    <dgm:pt modelId="{9063ECA8-9D50-CA4E-B523-BA5540C3F806}" type="parTrans" cxnId="{86EC5B03-58B8-E54A-9E50-E524E0B69450}">
      <dgm:prSet/>
      <dgm:spPr/>
      <dgm:t>
        <a:bodyPr/>
        <a:lstStyle/>
        <a:p>
          <a:endParaRPr lang="en-US"/>
        </a:p>
      </dgm:t>
    </dgm:pt>
    <dgm:pt modelId="{5DA4E1BA-69C7-B049-B789-06CDCDC95E3C}" type="sibTrans" cxnId="{86EC5B03-58B8-E54A-9E50-E524E0B69450}">
      <dgm:prSet/>
      <dgm:spPr/>
      <dgm:t>
        <a:bodyPr/>
        <a:lstStyle/>
        <a:p>
          <a:endParaRPr lang="en-US"/>
        </a:p>
      </dgm:t>
    </dgm:pt>
    <dgm:pt modelId="{72B8622B-16AA-A546-9407-67507DAEFAA7}">
      <dgm:prSet phldrT="[Text]"/>
      <dgm:spPr/>
      <dgm:t>
        <a:bodyPr/>
        <a:lstStyle/>
        <a:p>
          <a:r>
            <a:rPr lang="en-US" altLang="zh-CN" dirty="0"/>
            <a:t>Node</a:t>
          </a:r>
          <a:r>
            <a:rPr lang="zh-CN" altLang="en-US" dirty="0"/>
            <a:t> </a:t>
          </a:r>
          <a:r>
            <a:rPr lang="en-US" altLang="zh-CN" dirty="0"/>
            <a:t>1</a:t>
          </a:r>
          <a:endParaRPr lang="en-US" dirty="0"/>
        </a:p>
      </dgm:t>
    </dgm:pt>
    <dgm:pt modelId="{1ADC57A2-0325-2E42-B2D4-4A4652A7060F}" type="parTrans" cxnId="{64F153D5-D206-B449-8C82-847F05278901}">
      <dgm:prSet/>
      <dgm:spPr/>
      <dgm:t>
        <a:bodyPr/>
        <a:lstStyle/>
        <a:p>
          <a:endParaRPr lang="en-US"/>
        </a:p>
      </dgm:t>
    </dgm:pt>
    <dgm:pt modelId="{D22CB9A1-CDD3-364A-90D2-DE0E5EE1E341}" type="sibTrans" cxnId="{64F153D5-D206-B449-8C82-847F05278901}">
      <dgm:prSet/>
      <dgm:spPr/>
      <dgm:t>
        <a:bodyPr/>
        <a:lstStyle/>
        <a:p>
          <a:endParaRPr lang="en-US"/>
        </a:p>
      </dgm:t>
    </dgm:pt>
    <dgm:pt modelId="{50178041-9458-A44E-B77F-D67374DF57E1}">
      <dgm:prSet phldrT="[Text]"/>
      <dgm:spPr/>
      <dgm:t>
        <a:bodyPr/>
        <a:lstStyle/>
        <a:p>
          <a:r>
            <a:rPr lang="en-US" altLang="zh-CN" dirty="0"/>
            <a:t>Node</a:t>
          </a:r>
          <a:r>
            <a:rPr lang="zh-CN" altLang="en-US" dirty="0"/>
            <a:t> </a:t>
          </a:r>
          <a:r>
            <a:rPr lang="en-US" altLang="zh-CN" dirty="0"/>
            <a:t>2</a:t>
          </a:r>
          <a:endParaRPr lang="en-US" dirty="0"/>
        </a:p>
      </dgm:t>
    </dgm:pt>
    <dgm:pt modelId="{86C0301F-E1E6-BA4F-BE57-839E165EC495}" type="parTrans" cxnId="{9250E1B4-8739-3E4B-953F-39B8D04A4237}">
      <dgm:prSet/>
      <dgm:spPr/>
      <dgm:t>
        <a:bodyPr/>
        <a:lstStyle/>
        <a:p>
          <a:endParaRPr lang="en-US"/>
        </a:p>
      </dgm:t>
    </dgm:pt>
    <dgm:pt modelId="{E0668560-8297-7643-998C-29DCE9252C65}" type="sibTrans" cxnId="{9250E1B4-8739-3E4B-953F-39B8D04A4237}">
      <dgm:prSet/>
      <dgm:spPr/>
      <dgm:t>
        <a:bodyPr/>
        <a:lstStyle/>
        <a:p>
          <a:endParaRPr lang="en-US"/>
        </a:p>
      </dgm:t>
    </dgm:pt>
    <dgm:pt modelId="{3C6FA91D-7D36-264C-9561-CFA9EE9876F2}">
      <dgm:prSet phldrT="[Text]"/>
      <dgm:spPr/>
      <dgm:t>
        <a:bodyPr/>
        <a:lstStyle/>
        <a:p>
          <a:r>
            <a:rPr lang="en-US" altLang="zh-CN" dirty="0"/>
            <a:t>Node</a:t>
          </a:r>
          <a:r>
            <a:rPr lang="zh-CN" altLang="en-US" dirty="0"/>
            <a:t> </a:t>
          </a:r>
          <a:r>
            <a:rPr lang="en-US" altLang="zh-CN" dirty="0"/>
            <a:t>3</a:t>
          </a:r>
          <a:endParaRPr lang="en-US" dirty="0"/>
        </a:p>
      </dgm:t>
    </dgm:pt>
    <dgm:pt modelId="{42C5BDDA-9120-3744-8F72-7B574E93FD9B}" type="parTrans" cxnId="{5B73ABD6-019C-CD4D-8093-411B45F94057}">
      <dgm:prSet/>
      <dgm:spPr/>
      <dgm:t>
        <a:bodyPr/>
        <a:lstStyle/>
        <a:p>
          <a:endParaRPr lang="en-US"/>
        </a:p>
      </dgm:t>
    </dgm:pt>
    <dgm:pt modelId="{2F5D74AF-D558-C44C-886B-DA97662069FD}" type="sibTrans" cxnId="{5B73ABD6-019C-CD4D-8093-411B45F94057}">
      <dgm:prSet/>
      <dgm:spPr/>
      <dgm:t>
        <a:bodyPr/>
        <a:lstStyle/>
        <a:p>
          <a:endParaRPr lang="en-US"/>
        </a:p>
      </dgm:t>
    </dgm:pt>
    <dgm:pt modelId="{6A965C24-831A-094F-A3AA-1BF33E17B8EF}">
      <dgm:prSet/>
      <dgm:spPr/>
      <dgm:t>
        <a:bodyPr/>
        <a:lstStyle/>
        <a:p>
          <a:r>
            <a:rPr lang="en-US" altLang="zh-CN" dirty="0"/>
            <a:t>Node</a:t>
          </a:r>
          <a:r>
            <a:rPr lang="zh-CN" altLang="en-US" dirty="0"/>
            <a:t> </a:t>
          </a:r>
          <a:r>
            <a:rPr lang="en-US" altLang="zh-CN" dirty="0"/>
            <a:t>4</a:t>
          </a:r>
          <a:endParaRPr lang="en-US" dirty="0"/>
        </a:p>
      </dgm:t>
    </dgm:pt>
    <dgm:pt modelId="{B45BB1CD-A4D4-C24A-B3DF-2C3F54FE5B3C}" type="parTrans" cxnId="{D2242075-3A53-7846-8B63-B95CABF2DE4F}">
      <dgm:prSet/>
      <dgm:spPr/>
      <dgm:t>
        <a:bodyPr/>
        <a:lstStyle/>
        <a:p>
          <a:endParaRPr lang="en-US"/>
        </a:p>
      </dgm:t>
    </dgm:pt>
    <dgm:pt modelId="{72FA1417-FB63-AE4B-A142-C3A8CF3C4BF2}" type="sibTrans" cxnId="{D2242075-3A53-7846-8B63-B95CABF2DE4F}">
      <dgm:prSet/>
      <dgm:spPr/>
      <dgm:t>
        <a:bodyPr/>
        <a:lstStyle/>
        <a:p>
          <a:endParaRPr lang="en-US"/>
        </a:p>
      </dgm:t>
    </dgm:pt>
    <dgm:pt modelId="{0B8FC16F-FBFA-4546-B370-88BFB5DA2029}" type="pres">
      <dgm:prSet presAssocID="{9B1188E0-195B-8A43-A088-CA17BDD6379B}" presName="hierChild1" presStyleCnt="0">
        <dgm:presLayoutVars>
          <dgm:orgChart val="1"/>
          <dgm:chPref val="1"/>
          <dgm:dir/>
          <dgm:animOne val="branch"/>
          <dgm:animLvl val="lvl"/>
          <dgm:resizeHandles/>
        </dgm:presLayoutVars>
      </dgm:prSet>
      <dgm:spPr/>
    </dgm:pt>
    <dgm:pt modelId="{26C76343-7157-7B40-A624-339DBD02E9D5}" type="pres">
      <dgm:prSet presAssocID="{9DED85C6-26C3-9047-A273-10761CA0C89C}" presName="hierRoot1" presStyleCnt="0">
        <dgm:presLayoutVars>
          <dgm:hierBranch val="init"/>
        </dgm:presLayoutVars>
      </dgm:prSet>
      <dgm:spPr/>
    </dgm:pt>
    <dgm:pt modelId="{08B422F2-3A20-754B-BAE9-861B3B68E8B1}" type="pres">
      <dgm:prSet presAssocID="{9DED85C6-26C3-9047-A273-10761CA0C89C}" presName="rootComposite1" presStyleCnt="0"/>
      <dgm:spPr/>
    </dgm:pt>
    <dgm:pt modelId="{7150CE3B-BD9F-A14E-9A73-50A959F9F05C}" type="pres">
      <dgm:prSet presAssocID="{9DED85C6-26C3-9047-A273-10761CA0C89C}" presName="rootText1" presStyleLbl="node0" presStyleIdx="0" presStyleCnt="1">
        <dgm:presLayoutVars>
          <dgm:chPref val="3"/>
        </dgm:presLayoutVars>
      </dgm:prSet>
      <dgm:spPr/>
    </dgm:pt>
    <dgm:pt modelId="{8D44A66C-5175-474D-B4F5-616DAF6F5BB2}" type="pres">
      <dgm:prSet presAssocID="{9DED85C6-26C3-9047-A273-10761CA0C89C}" presName="rootConnector1" presStyleLbl="node1" presStyleIdx="0" presStyleCnt="0"/>
      <dgm:spPr/>
    </dgm:pt>
    <dgm:pt modelId="{2636AE11-B54D-F347-917C-51E2355B1C41}" type="pres">
      <dgm:prSet presAssocID="{9DED85C6-26C3-9047-A273-10761CA0C89C}" presName="hierChild2" presStyleCnt="0"/>
      <dgm:spPr/>
    </dgm:pt>
    <dgm:pt modelId="{E7AC8FCB-E928-7240-935B-33A9EB9EBB7A}" type="pres">
      <dgm:prSet presAssocID="{1ADC57A2-0325-2E42-B2D4-4A4652A7060F}" presName="Name37" presStyleLbl="parChTrans1D2" presStyleIdx="0" presStyleCnt="5"/>
      <dgm:spPr/>
    </dgm:pt>
    <dgm:pt modelId="{A95C6EF6-42B9-0A48-B372-CB9B8BDCDE1F}" type="pres">
      <dgm:prSet presAssocID="{72B8622B-16AA-A546-9407-67507DAEFAA7}" presName="hierRoot2" presStyleCnt="0">
        <dgm:presLayoutVars>
          <dgm:hierBranch val="init"/>
        </dgm:presLayoutVars>
      </dgm:prSet>
      <dgm:spPr/>
    </dgm:pt>
    <dgm:pt modelId="{2E33D00C-DF02-B04B-BEF0-4DC7688526E4}" type="pres">
      <dgm:prSet presAssocID="{72B8622B-16AA-A546-9407-67507DAEFAA7}" presName="rootComposite" presStyleCnt="0"/>
      <dgm:spPr/>
    </dgm:pt>
    <dgm:pt modelId="{1DB70011-2ACC-3843-897F-564D5DB716F2}" type="pres">
      <dgm:prSet presAssocID="{72B8622B-16AA-A546-9407-67507DAEFAA7}" presName="rootText" presStyleLbl="node2" presStyleIdx="0" presStyleCnt="4">
        <dgm:presLayoutVars>
          <dgm:chPref val="3"/>
        </dgm:presLayoutVars>
      </dgm:prSet>
      <dgm:spPr/>
    </dgm:pt>
    <dgm:pt modelId="{333F38DD-B68A-B64C-994A-3B26456F2CAD}" type="pres">
      <dgm:prSet presAssocID="{72B8622B-16AA-A546-9407-67507DAEFAA7}" presName="rootConnector" presStyleLbl="node2" presStyleIdx="0" presStyleCnt="4"/>
      <dgm:spPr/>
    </dgm:pt>
    <dgm:pt modelId="{C83DC607-8C28-234C-8AE2-AE31390D4BE8}" type="pres">
      <dgm:prSet presAssocID="{72B8622B-16AA-A546-9407-67507DAEFAA7}" presName="hierChild4" presStyleCnt="0"/>
      <dgm:spPr/>
    </dgm:pt>
    <dgm:pt modelId="{B652F737-65A8-8449-8C03-9C6CC2AA193C}" type="pres">
      <dgm:prSet presAssocID="{72B8622B-16AA-A546-9407-67507DAEFAA7}" presName="hierChild5" presStyleCnt="0"/>
      <dgm:spPr/>
    </dgm:pt>
    <dgm:pt modelId="{8F06637A-D87D-CD4E-A855-E5D966B8C6F0}" type="pres">
      <dgm:prSet presAssocID="{86C0301F-E1E6-BA4F-BE57-839E165EC495}" presName="Name37" presStyleLbl="parChTrans1D2" presStyleIdx="1" presStyleCnt="5"/>
      <dgm:spPr/>
    </dgm:pt>
    <dgm:pt modelId="{FF7A8C0F-CE02-5445-A0A1-3BA93F34E61F}" type="pres">
      <dgm:prSet presAssocID="{50178041-9458-A44E-B77F-D67374DF57E1}" presName="hierRoot2" presStyleCnt="0">
        <dgm:presLayoutVars>
          <dgm:hierBranch val="init"/>
        </dgm:presLayoutVars>
      </dgm:prSet>
      <dgm:spPr/>
    </dgm:pt>
    <dgm:pt modelId="{A9EDB5BD-4AF2-814E-B116-1FC9A5D60AFA}" type="pres">
      <dgm:prSet presAssocID="{50178041-9458-A44E-B77F-D67374DF57E1}" presName="rootComposite" presStyleCnt="0"/>
      <dgm:spPr/>
    </dgm:pt>
    <dgm:pt modelId="{E9FCE186-F829-C441-B10F-DF8E7C92F6E6}" type="pres">
      <dgm:prSet presAssocID="{50178041-9458-A44E-B77F-D67374DF57E1}" presName="rootText" presStyleLbl="node2" presStyleIdx="1" presStyleCnt="4">
        <dgm:presLayoutVars>
          <dgm:chPref val="3"/>
        </dgm:presLayoutVars>
      </dgm:prSet>
      <dgm:spPr/>
    </dgm:pt>
    <dgm:pt modelId="{5C59B3EB-E31F-C145-B660-C404E6D41086}" type="pres">
      <dgm:prSet presAssocID="{50178041-9458-A44E-B77F-D67374DF57E1}" presName="rootConnector" presStyleLbl="node2" presStyleIdx="1" presStyleCnt="4"/>
      <dgm:spPr/>
    </dgm:pt>
    <dgm:pt modelId="{E5643DA1-EC44-FC47-9F1D-F9CC10467D39}" type="pres">
      <dgm:prSet presAssocID="{50178041-9458-A44E-B77F-D67374DF57E1}" presName="hierChild4" presStyleCnt="0"/>
      <dgm:spPr/>
    </dgm:pt>
    <dgm:pt modelId="{F9CFF415-8181-004F-9F05-47A6332CBABF}" type="pres">
      <dgm:prSet presAssocID="{50178041-9458-A44E-B77F-D67374DF57E1}" presName="hierChild5" presStyleCnt="0"/>
      <dgm:spPr/>
    </dgm:pt>
    <dgm:pt modelId="{3CF2B52A-44A6-974E-9ADA-770E95415FEE}" type="pres">
      <dgm:prSet presAssocID="{42C5BDDA-9120-3744-8F72-7B574E93FD9B}" presName="Name37" presStyleLbl="parChTrans1D2" presStyleIdx="2" presStyleCnt="5"/>
      <dgm:spPr/>
    </dgm:pt>
    <dgm:pt modelId="{8D611DF0-B4F4-AE4C-ABCA-E10CBB9FD400}" type="pres">
      <dgm:prSet presAssocID="{3C6FA91D-7D36-264C-9561-CFA9EE9876F2}" presName="hierRoot2" presStyleCnt="0">
        <dgm:presLayoutVars>
          <dgm:hierBranch val="init"/>
        </dgm:presLayoutVars>
      </dgm:prSet>
      <dgm:spPr/>
    </dgm:pt>
    <dgm:pt modelId="{120DB8B0-E1B2-D14C-9D42-30688C3965A1}" type="pres">
      <dgm:prSet presAssocID="{3C6FA91D-7D36-264C-9561-CFA9EE9876F2}" presName="rootComposite" presStyleCnt="0"/>
      <dgm:spPr/>
    </dgm:pt>
    <dgm:pt modelId="{257B0944-9557-1142-AA82-B9FE46AC176D}" type="pres">
      <dgm:prSet presAssocID="{3C6FA91D-7D36-264C-9561-CFA9EE9876F2}" presName="rootText" presStyleLbl="node2" presStyleIdx="2" presStyleCnt="4">
        <dgm:presLayoutVars>
          <dgm:chPref val="3"/>
        </dgm:presLayoutVars>
      </dgm:prSet>
      <dgm:spPr/>
    </dgm:pt>
    <dgm:pt modelId="{F469C702-153F-9F45-B4AF-F6C8A3F2B3F2}" type="pres">
      <dgm:prSet presAssocID="{3C6FA91D-7D36-264C-9561-CFA9EE9876F2}" presName="rootConnector" presStyleLbl="node2" presStyleIdx="2" presStyleCnt="4"/>
      <dgm:spPr/>
    </dgm:pt>
    <dgm:pt modelId="{4F655309-83AF-7646-B2B1-C86EA4D45D73}" type="pres">
      <dgm:prSet presAssocID="{3C6FA91D-7D36-264C-9561-CFA9EE9876F2}" presName="hierChild4" presStyleCnt="0"/>
      <dgm:spPr/>
    </dgm:pt>
    <dgm:pt modelId="{A9B109DF-69F3-5442-8587-C2EAE6202479}" type="pres">
      <dgm:prSet presAssocID="{3C6FA91D-7D36-264C-9561-CFA9EE9876F2}" presName="hierChild5" presStyleCnt="0"/>
      <dgm:spPr/>
    </dgm:pt>
    <dgm:pt modelId="{943ADC2C-DC0D-844A-821B-E82DE57C939E}" type="pres">
      <dgm:prSet presAssocID="{B45BB1CD-A4D4-C24A-B3DF-2C3F54FE5B3C}" presName="Name37" presStyleLbl="parChTrans1D2" presStyleIdx="3" presStyleCnt="5"/>
      <dgm:spPr/>
    </dgm:pt>
    <dgm:pt modelId="{A18680DF-135A-1540-AB85-C3FD70B5B290}" type="pres">
      <dgm:prSet presAssocID="{6A965C24-831A-094F-A3AA-1BF33E17B8EF}" presName="hierRoot2" presStyleCnt="0">
        <dgm:presLayoutVars>
          <dgm:hierBranch val="init"/>
        </dgm:presLayoutVars>
      </dgm:prSet>
      <dgm:spPr/>
    </dgm:pt>
    <dgm:pt modelId="{7394DBED-3FBE-0C4D-8F26-F23C9862466A}" type="pres">
      <dgm:prSet presAssocID="{6A965C24-831A-094F-A3AA-1BF33E17B8EF}" presName="rootComposite" presStyleCnt="0"/>
      <dgm:spPr/>
    </dgm:pt>
    <dgm:pt modelId="{E312D76A-3142-734D-9635-ED0F3547460C}" type="pres">
      <dgm:prSet presAssocID="{6A965C24-831A-094F-A3AA-1BF33E17B8EF}" presName="rootText" presStyleLbl="node2" presStyleIdx="3" presStyleCnt="4" custLinFactNeighborX="-3670" custLinFactNeighborY="1194">
        <dgm:presLayoutVars>
          <dgm:chPref val="3"/>
        </dgm:presLayoutVars>
      </dgm:prSet>
      <dgm:spPr/>
    </dgm:pt>
    <dgm:pt modelId="{ED71296F-CEED-AF4B-835F-22DF25481B8D}" type="pres">
      <dgm:prSet presAssocID="{6A965C24-831A-094F-A3AA-1BF33E17B8EF}" presName="rootConnector" presStyleLbl="node2" presStyleIdx="3" presStyleCnt="4"/>
      <dgm:spPr/>
    </dgm:pt>
    <dgm:pt modelId="{E0F8AA8A-9D1A-4849-9611-7ACF80557E33}" type="pres">
      <dgm:prSet presAssocID="{6A965C24-831A-094F-A3AA-1BF33E17B8EF}" presName="hierChild4" presStyleCnt="0"/>
      <dgm:spPr/>
    </dgm:pt>
    <dgm:pt modelId="{82A9C227-06FA-254C-9942-FB09D79705F3}" type="pres">
      <dgm:prSet presAssocID="{6A965C24-831A-094F-A3AA-1BF33E17B8EF}" presName="hierChild5" presStyleCnt="0"/>
      <dgm:spPr/>
    </dgm:pt>
    <dgm:pt modelId="{ECE3DF7F-936C-C945-BD64-1150F001F2CC}" type="pres">
      <dgm:prSet presAssocID="{9DED85C6-26C3-9047-A273-10761CA0C89C}" presName="hierChild3" presStyleCnt="0"/>
      <dgm:spPr/>
    </dgm:pt>
    <dgm:pt modelId="{0079D68B-4E2D-E346-8160-C9E6295754B4}" type="pres">
      <dgm:prSet presAssocID="{9063ECA8-9D50-CA4E-B523-BA5540C3F806}" presName="Name111" presStyleLbl="parChTrans1D2" presStyleIdx="4" presStyleCnt="5"/>
      <dgm:spPr/>
    </dgm:pt>
    <dgm:pt modelId="{0969CD4A-B9E0-B346-A39D-9C240688B932}" type="pres">
      <dgm:prSet presAssocID="{65E44FC4-1E97-0A4B-9320-215B6C6FE080}" presName="hierRoot3" presStyleCnt="0">
        <dgm:presLayoutVars>
          <dgm:hierBranch val="init"/>
        </dgm:presLayoutVars>
      </dgm:prSet>
      <dgm:spPr/>
    </dgm:pt>
    <dgm:pt modelId="{072B2E3D-6BA9-C84C-A125-AA27F20F9288}" type="pres">
      <dgm:prSet presAssocID="{65E44FC4-1E97-0A4B-9320-215B6C6FE080}" presName="rootComposite3" presStyleCnt="0"/>
      <dgm:spPr/>
    </dgm:pt>
    <dgm:pt modelId="{A7F863B0-742D-2D43-9FEB-F30B9E47E893}" type="pres">
      <dgm:prSet presAssocID="{65E44FC4-1E97-0A4B-9320-215B6C6FE080}" presName="rootText3" presStyleLbl="asst1" presStyleIdx="0" presStyleCnt="1">
        <dgm:presLayoutVars>
          <dgm:chPref val="3"/>
        </dgm:presLayoutVars>
      </dgm:prSet>
      <dgm:spPr/>
    </dgm:pt>
    <dgm:pt modelId="{5C782193-7B5D-A046-8452-FC182A46AAA0}" type="pres">
      <dgm:prSet presAssocID="{65E44FC4-1E97-0A4B-9320-215B6C6FE080}" presName="rootConnector3" presStyleLbl="asst1" presStyleIdx="0" presStyleCnt="1"/>
      <dgm:spPr/>
    </dgm:pt>
    <dgm:pt modelId="{8205D0AD-E9AF-7247-94AB-9A95ECDA6CE5}" type="pres">
      <dgm:prSet presAssocID="{65E44FC4-1E97-0A4B-9320-215B6C6FE080}" presName="hierChild6" presStyleCnt="0"/>
      <dgm:spPr/>
    </dgm:pt>
    <dgm:pt modelId="{24EF4ACE-FAB3-E043-A3D4-F988E5E58BB0}" type="pres">
      <dgm:prSet presAssocID="{65E44FC4-1E97-0A4B-9320-215B6C6FE080}" presName="hierChild7" presStyleCnt="0"/>
      <dgm:spPr/>
    </dgm:pt>
  </dgm:ptLst>
  <dgm:cxnLst>
    <dgm:cxn modelId="{86EC5B03-58B8-E54A-9E50-E524E0B69450}" srcId="{9DED85C6-26C3-9047-A273-10761CA0C89C}" destId="{65E44FC4-1E97-0A4B-9320-215B6C6FE080}" srcOrd="0" destOrd="0" parTransId="{9063ECA8-9D50-CA4E-B523-BA5540C3F806}" sibTransId="{5DA4E1BA-69C7-B049-B789-06CDCDC95E3C}"/>
    <dgm:cxn modelId="{9D592B0E-87E3-DF4E-BF6C-201F1ADEB963}" type="presOf" srcId="{42C5BDDA-9120-3744-8F72-7B574E93FD9B}" destId="{3CF2B52A-44A6-974E-9ADA-770E95415FEE}" srcOrd="0" destOrd="0" presId="urn:microsoft.com/office/officeart/2005/8/layout/orgChart1"/>
    <dgm:cxn modelId="{BA391F18-7FCD-604E-9016-60411C34795D}" type="presOf" srcId="{50178041-9458-A44E-B77F-D67374DF57E1}" destId="{E9FCE186-F829-C441-B10F-DF8E7C92F6E6}" srcOrd="0" destOrd="0" presId="urn:microsoft.com/office/officeart/2005/8/layout/orgChart1"/>
    <dgm:cxn modelId="{8CC2C71D-4210-F446-BC2A-3E51C5D28176}" type="presOf" srcId="{9B1188E0-195B-8A43-A088-CA17BDD6379B}" destId="{0B8FC16F-FBFA-4546-B370-88BFB5DA2029}" srcOrd="0" destOrd="0" presId="urn:microsoft.com/office/officeart/2005/8/layout/orgChart1"/>
    <dgm:cxn modelId="{1BE76D31-D4DF-AF4A-BD0C-EF017B654AB1}" type="presOf" srcId="{B45BB1CD-A4D4-C24A-B3DF-2C3F54FE5B3C}" destId="{943ADC2C-DC0D-844A-821B-E82DE57C939E}" srcOrd="0" destOrd="0" presId="urn:microsoft.com/office/officeart/2005/8/layout/orgChart1"/>
    <dgm:cxn modelId="{8207D834-8963-814E-BC29-7B6B9D17E60F}" type="presOf" srcId="{9DED85C6-26C3-9047-A273-10761CA0C89C}" destId="{8D44A66C-5175-474D-B4F5-616DAF6F5BB2}" srcOrd="1" destOrd="0" presId="urn:microsoft.com/office/officeart/2005/8/layout/orgChart1"/>
    <dgm:cxn modelId="{2BE91160-8A7E-BA4E-AEA9-E53A802CA15B}" type="presOf" srcId="{65E44FC4-1E97-0A4B-9320-215B6C6FE080}" destId="{5C782193-7B5D-A046-8452-FC182A46AAA0}" srcOrd="1" destOrd="0" presId="urn:microsoft.com/office/officeart/2005/8/layout/orgChart1"/>
    <dgm:cxn modelId="{A85F2542-8795-1B48-BA6D-25ADF406D4A5}" type="presOf" srcId="{50178041-9458-A44E-B77F-D67374DF57E1}" destId="{5C59B3EB-E31F-C145-B660-C404E6D41086}" srcOrd="1" destOrd="0" presId="urn:microsoft.com/office/officeart/2005/8/layout/orgChart1"/>
    <dgm:cxn modelId="{F4597E45-BE8F-E34B-BFCD-E5122133022C}" type="presOf" srcId="{3C6FA91D-7D36-264C-9561-CFA9EE9876F2}" destId="{257B0944-9557-1142-AA82-B9FE46AC176D}" srcOrd="0" destOrd="0" presId="urn:microsoft.com/office/officeart/2005/8/layout/orgChart1"/>
    <dgm:cxn modelId="{9F330F69-42CB-194D-918F-572467CA4D8A}" type="presOf" srcId="{65E44FC4-1E97-0A4B-9320-215B6C6FE080}" destId="{A7F863B0-742D-2D43-9FEB-F30B9E47E893}" srcOrd="0" destOrd="0" presId="urn:microsoft.com/office/officeart/2005/8/layout/orgChart1"/>
    <dgm:cxn modelId="{5DEEB049-3521-6147-BC9B-3BC27F3A2B3B}" type="presOf" srcId="{6A965C24-831A-094F-A3AA-1BF33E17B8EF}" destId="{ED71296F-CEED-AF4B-835F-22DF25481B8D}" srcOrd="1" destOrd="0" presId="urn:microsoft.com/office/officeart/2005/8/layout/orgChart1"/>
    <dgm:cxn modelId="{2B95066B-2049-344C-A175-69E31E3CFB25}" type="presOf" srcId="{86C0301F-E1E6-BA4F-BE57-839E165EC495}" destId="{8F06637A-D87D-CD4E-A855-E5D966B8C6F0}" srcOrd="0" destOrd="0" presId="urn:microsoft.com/office/officeart/2005/8/layout/orgChart1"/>
    <dgm:cxn modelId="{BDAC8A4C-CBFA-9D4D-903A-8B48FBC6C76F}" srcId="{9B1188E0-195B-8A43-A088-CA17BDD6379B}" destId="{9DED85C6-26C3-9047-A273-10761CA0C89C}" srcOrd="0" destOrd="0" parTransId="{D7665304-811F-0246-96C4-A29DC65D5BD6}" sibTransId="{A647F67D-F40B-2E4A-A23D-27C8ED213EF3}"/>
    <dgm:cxn modelId="{D2242075-3A53-7846-8B63-B95CABF2DE4F}" srcId="{9DED85C6-26C3-9047-A273-10761CA0C89C}" destId="{6A965C24-831A-094F-A3AA-1BF33E17B8EF}" srcOrd="4" destOrd="0" parTransId="{B45BB1CD-A4D4-C24A-B3DF-2C3F54FE5B3C}" sibTransId="{72FA1417-FB63-AE4B-A142-C3A8CF3C4BF2}"/>
    <dgm:cxn modelId="{7574EB7C-29F6-6C43-B20A-024FF432CBD8}" type="presOf" srcId="{6A965C24-831A-094F-A3AA-1BF33E17B8EF}" destId="{E312D76A-3142-734D-9635-ED0F3547460C}" srcOrd="0" destOrd="0" presId="urn:microsoft.com/office/officeart/2005/8/layout/orgChart1"/>
    <dgm:cxn modelId="{7333C289-A4C0-284A-B6ED-2481570A6774}" type="presOf" srcId="{72B8622B-16AA-A546-9407-67507DAEFAA7}" destId="{333F38DD-B68A-B64C-994A-3B26456F2CAD}" srcOrd="1" destOrd="0" presId="urn:microsoft.com/office/officeart/2005/8/layout/orgChart1"/>
    <dgm:cxn modelId="{EA807AA9-34ED-0A49-8A1F-3132EE188F8F}" type="presOf" srcId="{72B8622B-16AA-A546-9407-67507DAEFAA7}" destId="{1DB70011-2ACC-3843-897F-564D5DB716F2}" srcOrd="0" destOrd="0" presId="urn:microsoft.com/office/officeart/2005/8/layout/orgChart1"/>
    <dgm:cxn modelId="{9250E1B4-8739-3E4B-953F-39B8D04A4237}" srcId="{9DED85C6-26C3-9047-A273-10761CA0C89C}" destId="{50178041-9458-A44E-B77F-D67374DF57E1}" srcOrd="2" destOrd="0" parTransId="{86C0301F-E1E6-BA4F-BE57-839E165EC495}" sibTransId="{E0668560-8297-7643-998C-29DCE9252C65}"/>
    <dgm:cxn modelId="{C4E4D5CB-24C9-7642-87F7-CFB9989001B6}" type="presOf" srcId="{3C6FA91D-7D36-264C-9561-CFA9EE9876F2}" destId="{F469C702-153F-9F45-B4AF-F6C8A3F2B3F2}" srcOrd="1" destOrd="0" presId="urn:microsoft.com/office/officeart/2005/8/layout/orgChart1"/>
    <dgm:cxn modelId="{84F202D2-A9F4-E849-A286-2DA2227041CC}" type="presOf" srcId="{9063ECA8-9D50-CA4E-B523-BA5540C3F806}" destId="{0079D68B-4E2D-E346-8160-C9E6295754B4}" srcOrd="0" destOrd="0" presId="urn:microsoft.com/office/officeart/2005/8/layout/orgChart1"/>
    <dgm:cxn modelId="{64F153D5-D206-B449-8C82-847F05278901}" srcId="{9DED85C6-26C3-9047-A273-10761CA0C89C}" destId="{72B8622B-16AA-A546-9407-67507DAEFAA7}" srcOrd="1" destOrd="0" parTransId="{1ADC57A2-0325-2E42-B2D4-4A4652A7060F}" sibTransId="{D22CB9A1-CDD3-364A-90D2-DE0E5EE1E341}"/>
    <dgm:cxn modelId="{5B73ABD6-019C-CD4D-8093-411B45F94057}" srcId="{9DED85C6-26C3-9047-A273-10761CA0C89C}" destId="{3C6FA91D-7D36-264C-9561-CFA9EE9876F2}" srcOrd="3" destOrd="0" parTransId="{42C5BDDA-9120-3744-8F72-7B574E93FD9B}" sibTransId="{2F5D74AF-D558-C44C-886B-DA97662069FD}"/>
    <dgm:cxn modelId="{00AB3AF4-CAFA-284D-AF3E-2E4EDEDBAED8}" type="presOf" srcId="{1ADC57A2-0325-2E42-B2D4-4A4652A7060F}" destId="{E7AC8FCB-E928-7240-935B-33A9EB9EBB7A}" srcOrd="0" destOrd="0" presId="urn:microsoft.com/office/officeart/2005/8/layout/orgChart1"/>
    <dgm:cxn modelId="{DFF366FA-4421-D84C-8B15-7A264D1BA6DB}" type="presOf" srcId="{9DED85C6-26C3-9047-A273-10761CA0C89C}" destId="{7150CE3B-BD9F-A14E-9A73-50A959F9F05C}" srcOrd="0" destOrd="0" presId="urn:microsoft.com/office/officeart/2005/8/layout/orgChart1"/>
    <dgm:cxn modelId="{A39FCBB2-C519-544A-A11E-4EB82D5C0932}" type="presParOf" srcId="{0B8FC16F-FBFA-4546-B370-88BFB5DA2029}" destId="{26C76343-7157-7B40-A624-339DBD02E9D5}" srcOrd="0" destOrd="0" presId="urn:microsoft.com/office/officeart/2005/8/layout/orgChart1"/>
    <dgm:cxn modelId="{F693DDCA-281B-5A4C-8CD5-62AFCF53141F}" type="presParOf" srcId="{26C76343-7157-7B40-A624-339DBD02E9D5}" destId="{08B422F2-3A20-754B-BAE9-861B3B68E8B1}" srcOrd="0" destOrd="0" presId="urn:microsoft.com/office/officeart/2005/8/layout/orgChart1"/>
    <dgm:cxn modelId="{0835D8FA-6484-4D46-9D77-84ADC9BB2B73}" type="presParOf" srcId="{08B422F2-3A20-754B-BAE9-861B3B68E8B1}" destId="{7150CE3B-BD9F-A14E-9A73-50A959F9F05C}" srcOrd="0" destOrd="0" presId="urn:microsoft.com/office/officeart/2005/8/layout/orgChart1"/>
    <dgm:cxn modelId="{80B601C6-C5E4-3E42-A7B1-A91749DD35A4}" type="presParOf" srcId="{08B422F2-3A20-754B-BAE9-861B3B68E8B1}" destId="{8D44A66C-5175-474D-B4F5-616DAF6F5BB2}" srcOrd="1" destOrd="0" presId="urn:microsoft.com/office/officeart/2005/8/layout/orgChart1"/>
    <dgm:cxn modelId="{05FB8100-6E72-A94E-9150-EE92F524B346}" type="presParOf" srcId="{26C76343-7157-7B40-A624-339DBD02E9D5}" destId="{2636AE11-B54D-F347-917C-51E2355B1C41}" srcOrd="1" destOrd="0" presId="urn:microsoft.com/office/officeart/2005/8/layout/orgChart1"/>
    <dgm:cxn modelId="{9500AEC6-BAF0-6141-A125-B524CE6813B2}" type="presParOf" srcId="{2636AE11-B54D-F347-917C-51E2355B1C41}" destId="{E7AC8FCB-E928-7240-935B-33A9EB9EBB7A}" srcOrd="0" destOrd="0" presId="urn:microsoft.com/office/officeart/2005/8/layout/orgChart1"/>
    <dgm:cxn modelId="{B4C704C2-77CB-6742-A437-C0FD21832C0E}" type="presParOf" srcId="{2636AE11-B54D-F347-917C-51E2355B1C41}" destId="{A95C6EF6-42B9-0A48-B372-CB9B8BDCDE1F}" srcOrd="1" destOrd="0" presId="urn:microsoft.com/office/officeart/2005/8/layout/orgChart1"/>
    <dgm:cxn modelId="{7FF316F4-477C-244A-83EE-B2CCE3508FDC}" type="presParOf" srcId="{A95C6EF6-42B9-0A48-B372-CB9B8BDCDE1F}" destId="{2E33D00C-DF02-B04B-BEF0-4DC7688526E4}" srcOrd="0" destOrd="0" presId="urn:microsoft.com/office/officeart/2005/8/layout/orgChart1"/>
    <dgm:cxn modelId="{6A70A195-DCA5-FF43-BF19-2FA1F0558A1C}" type="presParOf" srcId="{2E33D00C-DF02-B04B-BEF0-4DC7688526E4}" destId="{1DB70011-2ACC-3843-897F-564D5DB716F2}" srcOrd="0" destOrd="0" presId="urn:microsoft.com/office/officeart/2005/8/layout/orgChart1"/>
    <dgm:cxn modelId="{7CCA3310-CCC3-4340-9CC0-F4FBE87E48B9}" type="presParOf" srcId="{2E33D00C-DF02-B04B-BEF0-4DC7688526E4}" destId="{333F38DD-B68A-B64C-994A-3B26456F2CAD}" srcOrd="1" destOrd="0" presId="urn:microsoft.com/office/officeart/2005/8/layout/orgChart1"/>
    <dgm:cxn modelId="{FDC38359-2B08-924F-AF44-AD332B3442DF}" type="presParOf" srcId="{A95C6EF6-42B9-0A48-B372-CB9B8BDCDE1F}" destId="{C83DC607-8C28-234C-8AE2-AE31390D4BE8}" srcOrd="1" destOrd="0" presId="urn:microsoft.com/office/officeart/2005/8/layout/orgChart1"/>
    <dgm:cxn modelId="{0A29A1CA-F275-1445-8C3C-A3EC3166A801}" type="presParOf" srcId="{A95C6EF6-42B9-0A48-B372-CB9B8BDCDE1F}" destId="{B652F737-65A8-8449-8C03-9C6CC2AA193C}" srcOrd="2" destOrd="0" presId="urn:microsoft.com/office/officeart/2005/8/layout/orgChart1"/>
    <dgm:cxn modelId="{EB5919DB-1E38-EC47-9808-6B64E062CAED}" type="presParOf" srcId="{2636AE11-B54D-F347-917C-51E2355B1C41}" destId="{8F06637A-D87D-CD4E-A855-E5D966B8C6F0}" srcOrd="2" destOrd="0" presId="urn:microsoft.com/office/officeart/2005/8/layout/orgChart1"/>
    <dgm:cxn modelId="{3D0B9A28-520B-F549-9676-9E825C299EF0}" type="presParOf" srcId="{2636AE11-B54D-F347-917C-51E2355B1C41}" destId="{FF7A8C0F-CE02-5445-A0A1-3BA93F34E61F}" srcOrd="3" destOrd="0" presId="urn:microsoft.com/office/officeart/2005/8/layout/orgChart1"/>
    <dgm:cxn modelId="{55A8E0DC-E29A-2A44-9667-302F99BFC22B}" type="presParOf" srcId="{FF7A8C0F-CE02-5445-A0A1-3BA93F34E61F}" destId="{A9EDB5BD-4AF2-814E-B116-1FC9A5D60AFA}" srcOrd="0" destOrd="0" presId="urn:microsoft.com/office/officeart/2005/8/layout/orgChart1"/>
    <dgm:cxn modelId="{3679386E-40C0-A24F-BD37-B50B39ACBD47}" type="presParOf" srcId="{A9EDB5BD-4AF2-814E-B116-1FC9A5D60AFA}" destId="{E9FCE186-F829-C441-B10F-DF8E7C92F6E6}" srcOrd="0" destOrd="0" presId="urn:microsoft.com/office/officeart/2005/8/layout/orgChart1"/>
    <dgm:cxn modelId="{886CB296-E0F5-5144-A27E-DAA98895D710}" type="presParOf" srcId="{A9EDB5BD-4AF2-814E-B116-1FC9A5D60AFA}" destId="{5C59B3EB-E31F-C145-B660-C404E6D41086}" srcOrd="1" destOrd="0" presId="urn:microsoft.com/office/officeart/2005/8/layout/orgChart1"/>
    <dgm:cxn modelId="{0E963657-BB9A-5441-A9DB-902523D1425B}" type="presParOf" srcId="{FF7A8C0F-CE02-5445-A0A1-3BA93F34E61F}" destId="{E5643DA1-EC44-FC47-9F1D-F9CC10467D39}" srcOrd="1" destOrd="0" presId="urn:microsoft.com/office/officeart/2005/8/layout/orgChart1"/>
    <dgm:cxn modelId="{E29E0A5B-67EA-D145-9C43-7603BCC1B39D}" type="presParOf" srcId="{FF7A8C0F-CE02-5445-A0A1-3BA93F34E61F}" destId="{F9CFF415-8181-004F-9F05-47A6332CBABF}" srcOrd="2" destOrd="0" presId="urn:microsoft.com/office/officeart/2005/8/layout/orgChart1"/>
    <dgm:cxn modelId="{EC76DB6E-A86D-224F-8C9D-0F9BB40A378D}" type="presParOf" srcId="{2636AE11-B54D-F347-917C-51E2355B1C41}" destId="{3CF2B52A-44A6-974E-9ADA-770E95415FEE}" srcOrd="4" destOrd="0" presId="urn:microsoft.com/office/officeart/2005/8/layout/orgChart1"/>
    <dgm:cxn modelId="{00A2E856-34F0-F442-842D-8AEE842C8841}" type="presParOf" srcId="{2636AE11-B54D-F347-917C-51E2355B1C41}" destId="{8D611DF0-B4F4-AE4C-ABCA-E10CBB9FD400}" srcOrd="5" destOrd="0" presId="urn:microsoft.com/office/officeart/2005/8/layout/orgChart1"/>
    <dgm:cxn modelId="{D591F412-DFC6-5E48-86DC-48E52C19DEF1}" type="presParOf" srcId="{8D611DF0-B4F4-AE4C-ABCA-E10CBB9FD400}" destId="{120DB8B0-E1B2-D14C-9D42-30688C3965A1}" srcOrd="0" destOrd="0" presId="urn:microsoft.com/office/officeart/2005/8/layout/orgChart1"/>
    <dgm:cxn modelId="{B5A56174-8E76-9141-856F-1A4924F8ED9C}" type="presParOf" srcId="{120DB8B0-E1B2-D14C-9D42-30688C3965A1}" destId="{257B0944-9557-1142-AA82-B9FE46AC176D}" srcOrd="0" destOrd="0" presId="urn:microsoft.com/office/officeart/2005/8/layout/orgChart1"/>
    <dgm:cxn modelId="{3160F76B-3B52-3041-8D7D-1D140C8F3C7E}" type="presParOf" srcId="{120DB8B0-E1B2-D14C-9D42-30688C3965A1}" destId="{F469C702-153F-9F45-B4AF-F6C8A3F2B3F2}" srcOrd="1" destOrd="0" presId="urn:microsoft.com/office/officeart/2005/8/layout/orgChart1"/>
    <dgm:cxn modelId="{D9F4C79A-BF68-F543-9F6A-112240AE1B36}" type="presParOf" srcId="{8D611DF0-B4F4-AE4C-ABCA-E10CBB9FD400}" destId="{4F655309-83AF-7646-B2B1-C86EA4D45D73}" srcOrd="1" destOrd="0" presId="urn:microsoft.com/office/officeart/2005/8/layout/orgChart1"/>
    <dgm:cxn modelId="{77987523-D4B9-1B49-A1F3-C0CB38319727}" type="presParOf" srcId="{8D611DF0-B4F4-AE4C-ABCA-E10CBB9FD400}" destId="{A9B109DF-69F3-5442-8587-C2EAE6202479}" srcOrd="2" destOrd="0" presId="urn:microsoft.com/office/officeart/2005/8/layout/orgChart1"/>
    <dgm:cxn modelId="{9CFE2EFD-C1AF-304B-9122-A72D3D913657}" type="presParOf" srcId="{2636AE11-B54D-F347-917C-51E2355B1C41}" destId="{943ADC2C-DC0D-844A-821B-E82DE57C939E}" srcOrd="6" destOrd="0" presId="urn:microsoft.com/office/officeart/2005/8/layout/orgChart1"/>
    <dgm:cxn modelId="{208D1F87-B2D5-7445-985F-D3D39B949DD2}" type="presParOf" srcId="{2636AE11-B54D-F347-917C-51E2355B1C41}" destId="{A18680DF-135A-1540-AB85-C3FD70B5B290}" srcOrd="7" destOrd="0" presId="urn:microsoft.com/office/officeart/2005/8/layout/orgChart1"/>
    <dgm:cxn modelId="{50F0880A-6681-6742-A56B-FA893A96AD28}" type="presParOf" srcId="{A18680DF-135A-1540-AB85-C3FD70B5B290}" destId="{7394DBED-3FBE-0C4D-8F26-F23C9862466A}" srcOrd="0" destOrd="0" presId="urn:microsoft.com/office/officeart/2005/8/layout/orgChart1"/>
    <dgm:cxn modelId="{2A144BB4-43C9-294C-9CA0-B0A9A4EF3A1A}" type="presParOf" srcId="{7394DBED-3FBE-0C4D-8F26-F23C9862466A}" destId="{E312D76A-3142-734D-9635-ED0F3547460C}" srcOrd="0" destOrd="0" presId="urn:microsoft.com/office/officeart/2005/8/layout/orgChart1"/>
    <dgm:cxn modelId="{F729D833-AEF5-A744-A785-37AD6E4BB618}" type="presParOf" srcId="{7394DBED-3FBE-0C4D-8F26-F23C9862466A}" destId="{ED71296F-CEED-AF4B-835F-22DF25481B8D}" srcOrd="1" destOrd="0" presId="urn:microsoft.com/office/officeart/2005/8/layout/orgChart1"/>
    <dgm:cxn modelId="{C741906D-C41B-F94C-96FA-9AD2CD3B4C53}" type="presParOf" srcId="{A18680DF-135A-1540-AB85-C3FD70B5B290}" destId="{E0F8AA8A-9D1A-4849-9611-7ACF80557E33}" srcOrd="1" destOrd="0" presId="urn:microsoft.com/office/officeart/2005/8/layout/orgChart1"/>
    <dgm:cxn modelId="{F10549DD-AFE9-E940-8AB5-DBE94AEC36CC}" type="presParOf" srcId="{A18680DF-135A-1540-AB85-C3FD70B5B290}" destId="{82A9C227-06FA-254C-9942-FB09D79705F3}" srcOrd="2" destOrd="0" presId="urn:microsoft.com/office/officeart/2005/8/layout/orgChart1"/>
    <dgm:cxn modelId="{EB43CB66-D2DE-CE45-B3E8-8BB827A66960}" type="presParOf" srcId="{26C76343-7157-7B40-A624-339DBD02E9D5}" destId="{ECE3DF7F-936C-C945-BD64-1150F001F2CC}" srcOrd="2" destOrd="0" presId="urn:microsoft.com/office/officeart/2005/8/layout/orgChart1"/>
    <dgm:cxn modelId="{1D9449A4-6AC7-9543-A80B-9E8D740229AE}" type="presParOf" srcId="{ECE3DF7F-936C-C945-BD64-1150F001F2CC}" destId="{0079D68B-4E2D-E346-8160-C9E6295754B4}" srcOrd="0" destOrd="0" presId="urn:microsoft.com/office/officeart/2005/8/layout/orgChart1"/>
    <dgm:cxn modelId="{90E44152-D6C0-464A-AF5F-44BF2CC035C4}" type="presParOf" srcId="{ECE3DF7F-936C-C945-BD64-1150F001F2CC}" destId="{0969CD4A-B9E0-B346-A39D-9C240688B932}" srcOrd="1" destOrd="0" presId="urn:microsoft.com/office/officeart/2005/8/layout/orgChart1"/>
    <dgm:cxn modelId="{2097D0C1-AC7B-0C47-A9B9-17A3972077D1}" type="presParOf" srcId="{0969CD4A-B9E0-B346-A39D-9C240688B932}" destId="{072B2E3D-6BA9-C84C-A125-AA27F20F9288}" srcOrd="0" destOrd="0" presId="urn:microsoft.com/office/officeart/2005/8/layout/orgChart1"/>
    <dgm:cxn modelId="{EC312888-989D-8B4A-86CA-99F150591919}" type="presParOf" srcId="{072B2E3D-6BA9-C84C-A125-AA27F20F9288}" destId="{A7F863B0-742D-2D43-9FEB-F30B9E47E893}" srcOrd="0" destOrd="0" presId="urn:microsoft.com/office/officeart/2005/8/layout/orgChart1"/>
    <dgm:cxn modelId="{0FAA958E-08A9-4943-A9BA-A937E004A37A}" type="presParOf" srcId="{072B2E3D-6BA9-C84C-A125-AA27F20F9288}" destId="{5C782193-7B5D-A046-8452-FC182A46AAA0}" srcOrd="1" destOrd="0" presId="urn:microsoft.com/office/officeart/2005/8/layout/orgChart1"/>
    <dgm:cxn modelId="{EC137A8F-D821-344A-8297-C4CD34363CB9}" type="presParOf" srcId="{0969CD4A-B9E0-B346-A39D-9C240688B932}" destId="{8205D0AD-E9AF-7247-94AB-9A95ECDA6CE5}" srcOrd="1" destOrd="0" presId="urn:microsoft.com/office/officeart/2005/8/layout/orgChart1"/>
    <dgm:cxn modelId="{37B59B57-42E0-C845-A715-924F6D5D1ADA}" type="presParOf" srcId="{0969CD4A-B9E0-B346-A39D-9C240688B932}" destId="{24EF4ACE-FAB3-E043-A3D4-F988E5E58BB0}" srcOrd="2" destOrd="0" presId="urn:microsoft.com/office/officeart/2005/8/layout/orgChart1"/>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29B06FB-91DE-4416-AF95-043E24089D1C}">
      <dsp:nvSpPr>
        <dsp:cNvPr id="0" name=""/>
        <dsp:cNvSpPr/>
      </dsp:nvSpPr>
      <dsp:spPr>
        <a:xfrm rot="5400000">
          <a:off x="-205136" y="455663"/>
          <a:ext cx="1367573" cy="957301"/>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b="1" kern="1200" dirty="0"/>
            <a:t>LSMS </a:t>
          </a:r>
        </a:p>
        <a:p>
          <a:pPr marL="0" lvl="0" indent="0" algn="ctr" defTabSz="622300">
            <a:lnSpc>
              <a:spcPct val="90000"/>
            </a:lnSpc>
            <a:spcBef>
              <a:spcPct val="0"/>
            </a:spcBef>
            <a:spcAft>
              <a:spcPct val="35000"/>
            </a:spcAft>
            <a:buNone/>
          </a:pPr>
          <a:r>
            <a:rPr lang="en-US" sz="1400" b="1" kern="1200" dirty="0"/>
            <a:t>survey </a:t>
          </a:r>
        </a:p>
      </dsp:txBody>
      <dsp:txXfrm rot="-5400000">
        <a:off x="1" y="729178"/>
        <a:ext cx="957301" cy="410272"/>
      </dsp:txXfrm>
    </dsp:sp>
    <dsp:sp modelId="{2E8E6713-1A24-479B-9830-E27BB8F1C78B}">
      <dsp:nvSpPr>
        <dsp:cNvPr id="0" name=""/>
        <dsp:cNvSpPr/>
      </dsp:nvSpPr>
      <dsp:spPr>
        <a:xfrm rot="5400000">
          <a:off x="2482908" y="-1507984"/>
          <a:ext cx="1355199" cy="4406414"/>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7620" rIns="7620" bIns="7620" numCol="1" spcCol="1270" anchor="ctr" anchorCtr="0">
          <a:noAutofit/>
        </a:bodyPr>
        <a:lstStyle/>
        <a:p>
          <a:pPr marL="114300" lvl="1" indent="-114300" algn="l" defTabSz="533400">
            <a:lnSpc>
              <a:spcPct val="90000"/>
            </a:lnSpc>
            <a:spcBef>
              <a:spcPct val="0"/>
            </a:spcBef>
            <a:spcAft>
              <a:spcPct val="15000"/>
            </a:spcAft>
            <a:buFont typeface="Arial" panose="020B0604020202020204" pitchFamily="34" charset="0"/>
            <a:buChar char="•"/>
          </a:pPr>
          <a:r>
            <a:rPr lang="en-US" sz="1200" b="1" kern="1200" dirty="0">
              <a:solidFill>
                <a:schemeClr val="tx1">
                  <a:lumMod val="75000"/>
                </a:schemeClr>
              </a:solidFill>
              <a:latin typeface="Arial" panose="020B0604020202020204" pitchFamily="34" charset="0"/>
              <a:cs typeface="Arial" panose="020B0604020202020204" pitchFamily="34" charset="0"/>
            </a:rPr>
            <a:t>Ground truth data in Uganda/Tanzania/Malawi</a:t>
          </a:r>
        </a:p>
        <a:p>
          <a:pPr marL="114300" lvl="1" indent="-114300" algn="l" defTabSz="533400">
            <a:lnSpc>
              <a:spcPct val="90000"/>
            </a:lnSpc>
            <a:spcBef>
              <a:spcPct val="0"/>
            </a:spcBef>
            <a:spcAft>
              <a:spcPct val="15000"/>
            </a:spcAft>
            <a:buChar char="•"/>
          </a:pPr>
          <a:r>
            <a:rPr lang="en-US" sz="1200" b="1" kern="1200" dirty="0">
              <a:solidFill>
                <a:schemeClr val="tx1">
                  <a:lumMod val="75000"/>
                </a:schemeClr>
              </a:solidFill>
              <a:latin typeface="Arial" panose="020B0604020202020204" pitchFamily="34" charset="0"/>
              <a:cs typeface="Arial" panose="020B0604020202020204" pitchFamily="34" charset="0"/>
            </a:rPr>
            <a:t>Three different rounds each with broad spatial coverage</a:t>
          </a:r>
        </a:p>
        <a:p>
          <a:pPr marL="114300" lvl="1" indent="-114300" algn="l" defTabSz="533400">
            <a:lnSpc>
              <a:spcPct val="90000"/>
            </a:lnSpc>
            <a:spcBef>
              <a:spcPct val="0"/>
            </a:spcBef>
            <a:spcAft>
              <a:spcPct val="15000"/>
            </a:spcAft>
            <a:buChar char="•"/>
          </a:pPr>
          <a:r>
            <a:rPr lang="en-US" sz="1200" b="1" kern="1200" dirty="0">
              <a:solidFill>
                <a:schemeClr val="tx1">
                  <a:lumMod val="75000"/>
                </a:schemeClr>
              </a:solidFill>
              <a:latin typeface="Arial" panose="020B0604020202020204" pitchFamily="34" charset="0"/>
              <a:cs typeface="Arial" panose="020B0604020202020204" pitchFamily="34" charset="0"/>
            </a:rPr>
            <a:t>Household assets, demographics, geolocation of clusters</a:t>
          </a:r>
        </a:p>
        <a:p>
          <a:pPr marL="114300" lvl="1" indent="-114300" algn="l" defTabSz="533400">
            <a:lnSpc>
              <a:spcPct val="90000"/>
            </a:lnSpc>
            <a:spcBef>
              <a:spcPct val="0"/>
            </a:spcBef>
            <a:spcAft>
              <a:spcPct val="15000"/>
            </a:spcAft>
            <a:buChar char="•"/>
          </a:pPr>
          <a:r>
            <a:rPr lang="en-US" sz="1200" b="1" kern="1200" dirty="0">
              <a:solidFill>
                <a:schemeClr val="tx1">
                  <a:lumMod val="75000"/>
                </a:schemeClr>
              </a:solidFill>
              <a:latin typeface="Arial" panose="020B0604020202020204" pitchFamily="34" charset="0"/>
              <a:cs typeface="Arial" panose="020B0604020202020204" pitchFamily="34" charset="0"/>
            </a:rPr>
            <a:t>Distance to roads and markets reflects access to market and information</a:t>
          </a:r>
        </a:p>
      </dsp:txBody>
      <dsp:txXfrm rot="-5400000">
        <a:off x="957301" y="83778"/>
        <a:ext cx="4340259" cy="1222889"/>
      </dsp:txXfrm>
    </dsp:sp>
    <dsp:sp modelId="{9FCD5B4D-AE5F-4F0F-A5F6-1ADA38EA066D}">
      <dsp:nvSpPr>
        <dsp:cNvPr id="0" name=""/>
        <dsp:cNvSpPr/>
      </dsp:nvSpPr>
      <dsp:spPr>
        <a:xfrm rot="5400000">
          <a:off x="-205136" y="1640322"/>
          <a:ext cx="1367573" cy="957301"/>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b="1" kern="1200" dirty="0"/>
            <a:t>Prices</a:t>
          </a:r>
          <a:endParaRPr lang="en-US" sz="1300" b="1" kern="1200" dirty="0"/>
        </a:p>
      </dsp:txBody>
      <dsp:txXfrm rot="-5400000">
        <a:off x="1" y="1913837"/>
        <a:ext cx="957301" cy="410272"/>
      </dsp:txXfrm>
    </dsp:sp>
    <dsp:sp modelId="{AA1B36F3-7CCD-4115-8DA3-691E4C399F09}">
      <dsp:nvSpPr>
        <dsp:cNvPr id="0" name=""/>
        <dsp:cNvSpPr/>
      </dsp:nvSpPr>
      <dsp:spPr>
        <a:xfrm rot="5400000">
          <a:off x="2716047" y="-323559"/>
          <a:ext cx="888922" cy="4406414"/>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7620" rIns="7620" bIns="7620" numCol="1" spcCol="1270" anchor="ctr" anchorCtr="0">
          <a:noAutofit/>
        </a:bodyPr>
        <a:lstStyle/>
        <a:p>
          <a:pPr marL="114300" lvl="1" indent="-114300" algn="l" defTabSz="533400">
            <a:lnSpc>
              <a:spcPct val="90000"/>
            </a:lnSpc>
            <a:spcBef>
              <a:spcPct val="0"/>
            </a:spcBef>
            <a:spcAft>
              <a:spcPct val="15000"/>
            </a:spcAft>
            <a:buChar char="•"/>
          </a:pPr>
          <a:r>
            <a:rPr lang="en-US" sz="1200" b="1" kern="1200" dirty="0">
              <a:solidFill>
                <a:schemeClr val="tx1">
                  <a:lumMod val="75000"/>
                </a:schemeClr>
              </a:solidFill>
              <a:latin typeface="Arial" panose="020B0604020202020204" pitchFamily="34" charset="0"/>
              <a:cs typeface="Arial" panose="020B0604020202020204" pitchFamily="34" charset="0"/>
            </a:rPr>
            <a:t>Major grain prices (maize, rice, nuts, beans etc.) in main agricultural markets prices, collectedly monthly</a:t>
          </a:r>
        </a:p>
        <a:p>
          <a:pPr marL="114300" lvl="1" indent="-114300" algn="l" defTabSz="533400">
            <a:lnSpc>
              <a:spcPct val="90000"/>
            </a:lnSpc>
            <a:spcBef>
              <a:spcPct val="0"/>
            </a:spcBef>
            <a:spcAft>
              <a:spcPct val="15000"/>
            </a:spcAft>
            <a:buChar char="•"/>
          </a:pPr>
          <a:r>
            <a:rPr lang="en-US" sz="1200" b="1" kern="1200" dirty="0">
              <a:solidFill>
                <a:schemeClr val="tx1">
                  <a:lumMod val="75000"/>
                </a:schemeClr>
              </a:solidFill>
              <a:latin typeface="Arial" panose="020B0604020202020204" pitchFamily="34" charset="0"/>
              <a:cs typeface="Arial" panose="020B0604020202020204" pitchFamily="34" charset="0"/>
            </a:rPr>
            <a:t>Lagged one month before the survey time</a:t>
          </a:r>
        </a:p>
      </dsp:txBody>
      <dsp:txXfrm rot="-5400000">
        <a:off x="957301" y="1478581"/>
        <a:ext cx="4363020" cy="802134"/>
      </dsp:txXfrm>
    </dsp:sp>
    <dsp:sp modelId="{A0117A4E-3363-4D75-8426-77CB42B64CD4}">
      <dsp:nvSpPr>
        <dsp:cNvPr id="0" name=""/>
        <dsp:cNvSpPr/>
      </dsp:nvSpPr>
      <dsp:spPr>
        <a:xfrm rot="5400000">
          <a:off x="-205136" y="2824980"/>
          <a:ext cx="1367573" cy="957301"/>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b="1" kern="1200" dirty="0"/>
            <a:t>Weather</a:t>
          </a:r>
          <a:endParaRPr lang="en-US" sz="2400" b="1" kern="1200" dirty="0"/>
        </a:p>
      </dsp:txBody>
      <dsp:txXfrm rot="-5400000">
        <a:off x="1" y="3098495"/>
        <a:ext cx="957301" cy="410272"/>
      </dsp:txXfrm>
    </dsp:sp>
    <dsp:sp modelId="{671868BA-1948-4D27-A5F2-E3AF612434C6}">
      <dsp:nvSpPr>
        <dsp:cNvPr id="0" name=""/>
        <dsp:cNvSpPr/>
      </dsp:nvSpPr>
      <dsp:spPr>
        <a:xfrm rot="5400000">
          <a:off x="2716047" y="861098"/>
          <a:ext cx="888922" cy="4406414"/>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9568" tIns="8890" rIns="8890" bIns="8890" numCol="1" spcCol="1270" anchor="ctr" anchorCtr="0">
          <a:noAutofit/>
        </a:bodyPr>
        <a:lstStyle/>
        <a:p>
          <a:pPr marL="114300" lvl="1" indent="-114300" algn="l" defTabSz="622300">
            <a:lnSpc>
              <a:spcPct val="90000"/>
            </a:lnSpc>
            <a:spcBef>
              <a:spcPct val="0"/>
            </a:spcBef>
            <a:spcAft>
              <a:spcPct val="15000"/>
            </a:spcAft>
            <a:buChar char="•"/>
          </a:pPr>
          <a:r>
            <a:rPr lang="en-US" sz="1400" b="1" kern="1200" dirty="0">
              <a:solidFill>
                <a:schemeClr val="tx1">
                  <a:lumMod val="75000"/>
                </a:schemeClr>
              </a:solidFill>
              <a:latin typeface="Arial" panose="020B0604020202020204" pitchFamily="34" charset="0"/>
              <a:cs typeface="Arial" panose="020B0604020202020204" pitchFamily="34" charset="0"/>
            </a:rPr>
            <a:t>Precipitation/temperature from remote sensing are relevant to agricultural production</a:t>
          </a:r>
        </a:p>
        <a:p>
          <a:pPr marL="114300" lvl="1" indent="-114300" algn="l" defTabSz="622300">
            <a:lnSpc>
              <a:spcPct val="90000"/>
            </a:lnSpc>
            <a:spcBef>
              <a:spcPct val="0"/>
            </a:spcBef>
            <a:spcAft>
              <a:spcPct val="15000"/>
            </a:spcAft>
            <a:buChar char="•"/>
          </a:pPr>
          <a:r>
            <a:rPr lang="en-US" sz="1400" b="1" kern="1200" dirty="0">
              <a:solidFill>
                <a:schemeClr val="tx1">
                  <a:lumMod val="75000"/>
                </a:schemeClr>
              </a:solidFill>
              <a:latin typeface="Arial" panose="020B0604020202020204" pitchFamily="34" charset="0"/>
              <a:cs typeface="Arial" panose="020B0604020202020204" pitchFamily="34" charset="0"/>
            </a:rPr>
            <a:t>From the previous growing season</a:t>
          </a:r>
        </a:p>
      </dsp:txBody>
      <dsp:txXfrm rot="-5400000">
        <a:off x="957301" y="2663238"/>
        <a:ext cx="4363020" cy="80213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F32192-EC27-478E-8CD6-687A0BFF61D0}">
      <dsp:nvSpPr>
        <dsp:cNvPr id="0" name=""/>
        <dsp:cNvSpPr/>
      </dsp:nvSpPr>
      <dsp:spPr>
        <a:xfrm>
          <a:off x="6790862" y="0"/>
          <a:ext cx="1053924" cy="4348028"/>
        </a:xfrm>
        <a:prstGeom prst="roundRect">
          <a:avLst>
            <a:gd name="adj" fmla="val 10000"/>
          </a:avLst>
        </a:prstGeom>
        <a:solidFill>
          <a:schemeClr val="bg1">
            <a:lumMod val="9500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n-US" sz="1200" b="1" kern="1200" dirty="0">
              <a:solidFill>
                <a:schemeClr val="tx1">
                  <a:lumMod val="75000"/>
                </a:schemeClr>
              </a:solidFill>
              <a:latin typeface="Arial" panose="020B0604020202020204" pitchFamily="34" charset="0"/>
              <a:cs typeface="Arial" panose="020B0604020202020204" pitchFamily="34" charset="0"/>
            </a:rPr>
            <a:t>Evaluation</a:t>
          </a:r>
          <a:r>
            <a:rPr lang="en-US" sz="900" b="1" kern="1200" dirty="0">
              <a:latin typeface="Arial" panose="020B0604020202020204" pitchFamily="34" charset="0"/>
              <a:cs typeface="Arial" panose="020B0604020202020204" pitchFamily="34" charset="0"/>
            </a:rPr>
            <a:t> </a:t>
          </a:r>
        </a:p>
      </dsp:txBody>
      <dsp:txXfrm>
        <a:off x="6790862" y="0"/>
        <a:ext cx="1053924" cy="1304408"/>
      </dsp:txXfrm>
    </dsp:sp>
    <dsp:sp modelId="{6AD20357-08AB-4AFB-A8D5-74A08A7479A1}">
      <dsp:nvSpPr>
        <dsp:cNvPr id="0" name=""/>
        <dsp:cNvSpPr/>
      </dsp:nvSpPr>
      <dsp:spPr>
        <a:xfrm>
          <a:off x="5363811" y="0"/>
          <a:ext cx="1014793" cy="4348028"/>
        </a:xfrm>
        <a:prstGeom prst="roundRect">
          <a:avLst>
            <a:gd name="adj" fmla="val 10000"/>
          </a:avLst>
        </a:prstGeom>
        <a:solidFill>
          <a:schemeClr val="bg1">
            <a:lumMod val="9500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n-US" sz="1200" b="1" kern="1200" dirty="0">
              <a:solidFill>
                <a:schemeClr val="tx1">
                  <a:lumMod val="75000"/>
                </a:schemeClr>
              </a:solidFill>
              <a:latin typeface="Arial" panose="020B0604020202020204" pitchFamily="34" charset="0"/>
              <a:cs typeface="Arial" panose="020B0604020202020204" pitchFamily="34" charset="0"/>
            </a:rPr>
            <a:t>Modelling</a:t>
          </a:r>
        </a:p>
      </dsp:txBody>
      <dsp:txXfrm>
        <a:off x="5363811" y="0"/>
        <a:ext cx="1014793" cy="1304408"/>
      </dsp:txXfrm>
    </dsp:sp>
    <dsp:sp modelId="{11EF3E7F-B8FB-4AD3-85BC-D3F806195112}">
      <dsp:nvSpPr>
        <dsp:cNvPr id="0" name=""/>
        <dsp:cNvSpPr/>
      </dsp:nvSpPr>
      <dsp:spPr>
        <a:xfrm>
          <a:off x="3928763" y="0"/>
          <a:ext cx="1012943" cy="4348028"/>
        </a:xfrm>
        <a:prstGeom prst="roundRect">
          <a:avLst>
            <a:gd name="adj" fmla="val 10000"/>
          </a:avLst>
        </a:prstGeom>
        <a:solidFill>
          <a:schemeClr val="bg1">
            <a:lumMod val="9500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n-US" sz="1200" b="1" kern="1200" dirty="0">
              <a:solidFill>
                <a:schemeClr val="tx1">
                  <a:lumMod val="75000"/>
                </a:schemeClr>
              </a:solidFill>
              <a:latin typeface="Arial" panose="020B0604020202020204" pitchFamily="34" charset="0"/>
              <a:cs typeface="Arial" panose="020B0604020202020204" pitchFamily="34" charset="0"/>
            </a:rPr>
            <a:t>Data techniques</a:t>
          </a:r>
        </a:p>
      </dsp:txBody>
      <dsp:txXfrm>
        <a:off x="3928763" y="0"/>
        <a:ext cx="1012943" cy="1304408"/>
      </dsp:txXfrm>
    </dsp:sp>
    <dsp:sp modelId="{30D26873-80AC-4AB6-B29C-34D2C1F5270D}">
      <dsp:nvSpPr>
        <dsp:cNvPr id="0" name=""/>
        <dsp:cNvSpPr/>
      </dsp:nvSpPr>
      <dsp:spPr>
        <a:xfrm>
          <a:off x="2427425" y="0"/>
          <a:ext cx="1003227" cy="4348028"/>
        </a:xfrm>
        <a:prstGeom prst="roundRect">
          <a:avLst>
            <a:gd name="adj" fmla="val 10000"/>
          </a:avLst>
        </a:prstGeom>
        <a:solidFill>
          <a:schemeClr val="bg1">
            <a:lumMod val="9500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n-US" sz="1200" b="1" kern="1200" dirty="0">
              <a:solidFill>
                <a:schemeClr val="tx1">
                  <a:lumMod val="75000"/>
                </a:schemeClr>
              </a:solidFill>
              <a:latin typeface="Arial" panose="020B0604020202020204" pitchFamily="34" charset="0"/>
              <a:cs typeface="Arial" panose="020B0604020202020204" pitchFamily="34" charset="0"/>
            </a:rPr>
            <a:t>Features</a:t>
          </a:r>
        </a:p>
      </dsp:txBody>
      <dsp:txXfrm>
        <a:off x="2427425" y="0"/>
        <a:ext cx="1003227" cy="1304408"/>
      </dsp:txXfrm>
    </dsp:sp>
    <dsp:sp modelId="{F7DB326E-CE47-4FB4-A036-55C1B456EB66}">
      <dsp:nvSpPr>
        <dsp:cNvPr id="0" name=""/>
        <dsp:cNvSpPr/>
      </dsp:nvSpPr>
      <dsp:spPr>
        <a:xfrm>
          <a:off x="104656" y="0"/>
          <a:ext cx="909468" cy="4348028"/>
        </a:xfrm>
        <a:prstGeom prst="roundRect">
          <a:avLst>
            <a:gd name="adj" fmla="val 10000"/>
          </a:avLst>
        </a:prstGeom>
        <a:solidFill>
          <a:schemeClr val="bg1">
            <a:lumMod val="9500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n-US" sz="1200" b="1" kern="1200" dirty="0">
              <a:solidFill>
                <a:schemeClr val="tx1">
                  <a:lumMod val="75000"/>
                </a:schemeClr>
              </a:solidFill>
              <a:latin typeface="Arial" panose="020B0604020202020204" pitchFamily="34" charset="0"/>
              <a:cs typeface="Arial" panose="020B0604020202020204" pitchFamily="34" charset="0"/>
            </a:rPr>
            <a:t>Data</a:t>
          </a:r>
        </a:p>
        <a:p>
          <a:pPr marL="0" lvl="0" indent="0" algn="ctr" defTabSz="533400">
            <a:lnSpc>
              <a:spcPct val="90000"/>
            </a:lnSpc>
            <a:spcBef>
              <a:spcPct val="0"/>
            </a:spcBef>
            <a:spcAft>
              <a:spcPct val="35000"/>
            </a:spcAft>
            <a:buNone/>
          </a:pPr>
          <a:r>
            <a:rPr lang="en-US" sz="1200" b="1" kern="1200" dirty="0">
              <a:solidFill>
                <a:schemeClr val="tx1">
                  <a:lumMod val="75000"/>
                </a:schemeClr>
              </a:solidFill>
              <a:latin typeface="Arial" panose="020B0604020202020204" pitchFamily="34" charset="0"/>
              <a:cs typeface="Arial" panose="020B0604020202020204" pitchFamily="34" charset="0"/>
            </a:rPr>
            <a:t>Collection</a:t>
          </a:r>
        </a:p>
      </dsp:txBody>
      <dsp:txXfrm>
        <a:off x="104656" y="0"/>
        <a:ext cx="909468" cy="1304408"/>
      </dsp:txXfrm>
    </dsp:sp>
    <dsp:sp modelId="{D20D7059-5E23-42F1-959D-70ECE9E463D5}">
      <dsp:nvSpPr>
        <dsp:cNvPr id="0" name=""/>
        <dsp:cNvSpPr/>
      </dsp:nvSpPr>
      <dsp:spPr>
        <a:xfrm>
          <a:off x="1144433" y="0"/>
          <a:ext cx="1117671" cy="4348028"/>
        </a:xfrm>
        <a:prstGeom prst="roundRect">
          <a:avLst>
            <a:gd name="adj" fmla="val 10000"/>
          </a:avLst>
        </a:prstGeom>
        <a:solidFill>
          <a:schemeClr val="bg1">
            <a:lumMod val="9500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n-US" sz="1200" b="1" kern="1200" dirty="0">
              <a:solidFill>
                <a:schemeClr val="tx1">
                  <a:lumMod val="75000"/>
                </a:schemeClr>
              </a:solidFill>
              <a:latin typeface="Arial" panose="020B0604020202020204" pitchFamily="34" charset="0"/>
              <a:cs typeface="Arial" panose="020B0604020202020204" pitchFamily="34" charset="0"/>
            </a:rPr>
            <a:t>Data</a:t>
          </a:r>
        </a:p>
        <a:p>
          <a:pPr marL="0" lvl="0" indent="0" algn="ctr" defTabSz="533400">
            <a:lnSpc>
              <a:spcPct val="90000"/>
            </a:lnSpc>
            <a:spcBef>
              <a:spcPct val="0"/>
            </a:spcBef>
            <a:spcAft>
              <a:spcPct val="35000"/>
            </a:spcAft>
            <a:buNone/>
          </a:pPr>
          <a:r>
            <a:rPr lang="en-US" sz="1200" b="1" kern="1200" dirty="0">
              <a:solidFill>
                <a:schemeClr val="tx1">
                  <a:lumMod val="75000"/>
                </a:schemeClr>
              </a:solidFill>
              <a:latin typeface="Arial" panose="020B0604020202020204" pitchFamily="34" charset="0"/>
              <a:cs typeface="Arial" panose="020B0604020202020204" pitchFamily="34" charset="0"/>
            </a:rPr>
            <a:t>Processing</a:t>
          </a:r>
        </a:p>
      </dsp:txBody>
      <dsp:txXfrm>
        <a:off x="1144433" y="0"/>
        <a:ext cx="1117671" cy="1304408"/>
      </dsp:txXfrm>
    </dsp:sp>
    <dsp:sp modelId="{53A1D709-00DA-4334-8E97-F75A263A8560}">
      <dsp:nvSpPr>
        <dsp:cNvPr id="0" name=""/>
        <dsp:cNvSpPr/>
      </dsp:nvSpPr>
      <dsp:spPr>
        <a:xfrm>
          <a:off x="187123" y="2111412"/>
          <a:ext cx="546688" cy="273344"/>
        </a:xfrm>
        <a:prstGeom prst="roundRect">
          <a:avLst>
            <a:gd name="adj" fmla="val 10000"/>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sz="900" b="1" kern="1200" dirty="0">
              <a:latin typeface="Arial" panose="020B0604020202020204" pitchFamily="34" charset="0"/>
              <a:cs typeface="Arial" panose="020B0604020202020204" pitchFamily="34" charset="0"/>
            </a:rPr>
            <a:t>Public data</a:t>
          </a:r>
        </a:p>
      </dsp:txBody>
      <dsp:txXfrm>
        <a:off x="195129" y="2119418"/>
        <a:ext cx="530676" cy="257332"/>
      </dsp:txXfrm>
    </dsp:sp>
    <dsp:sp modelId="{861AF50B-A7FE-40AC-9140-E51979B40C3A}">
      <dsp:nvSpPr>
        <dsp:cNvPr id="0" name=""/>
        <dsp:cNvSpPr/>
      </dsp:nvSpPr>
      <dsp:spPr>
        <a:xfrm rot="3772468">
          <a:off x="357220" y="2858481"/>
          <a:ext cx="1384377" cy="11315"/>
        </a:xfrm>
        <a:custGeom>
          <a:avLst/>
          <a:gdLst/>
          <a:ahLst/>
          <a:cxnLst/>
          <a:rect l="0" t="0" r="0" b="0"/>
          <a:pathLst>
            <a:path>
              <a:moveTo>
                <a:pt x="0" y="5657"/>
              </a:moveTo>
              <a:lnTo>
                <a:pt x="1384377" y="5657"/>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00050">
            <a:lnSpc>
              <a:spcPct val="90000"/>
            </a:lnSpc>
            <a:spcBef>
              <a:spcPct val="0"/>
            </a:spcBef>
            <a:spcAft>
              <a:spcPct val="35000"/>
            </a:spcAft>
            <a:buNone/>
          </a:pPr>
          <a:endParaRPr lang="en-US" sz="900" b="1" kern="1200">
            <a:latin typeface="Arial" panose="020B0604020202020204" pitchFamily="34" charset="0"/>
            <a:cs typeface="Arial" panose="020B0604020202020204" pitchFamily="34" charset="0"/>
          </a:endParaRPr>
        </a:p>
      </dsp:txBody>
      <dsp:txXfrm>
        <a:off x="1014799" y="2829529"/>
        <a:ext cx="69218" cy="69218"/>
      </dsp:txXfrm>
    </dsp:sp>
    <dsp:sp modelId="{87DC150C-C0AD-4149-9A84-AD7FC3EA7563}">
      <dsp:nvSpPr>
        <dsp:cNvPr id="0" name=""/>
        <dsp:cNvSpPr/>
      </dsp:nvSpPr>
      <dsp:spPr>
        <a:xfrm>
          <a:off x="1365006" y="3343521"/>
          <a:ext cx="546688" cy="273344"/>
        </a:xfrm>
        <a:prstGeom prst="roundRect">
          <a:avLst>
            <a:gd name="adj" fmla="val 10000"/>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sz="900" b="1" kern="1200" dirty="0">
              <a:latin typeface="Arial" panose="020B0604020202020204" pitchFamily="34" charset="0"/>
              <a:cs typeface="Arial" panose="020B0604020202020204" pitchFamily="34" charset="0"/>
            </a:rPr>
            <a:t>Satellite images</a:t>
          </a:r>
        </a:p>
      </dsp:txBody>
      <dsp:txXfrm>
        <a:off x="1373012" y="3351527"/>
        <a:ext cx="530676" cy="257332"/>
      </dsp:txXfrm>
    </dsp:sp>
    <dsp:sp modelId="{BB26F9A1-5EA7-4375-A58E-DB1CC1A4A777}">
      <dsp:nvSpPr>
        <dsp:cNvPr id="0" name=""/>
        <dsp:cNvSpPr/>
      </dsp:nvSpPr>
      <dsp:spPr>
        <a:xfrm rot="1299501">
          <a:off x="1885042" y="3613867"/>
          <a:ext cx="755039" cy="11315"/>
        </a:xfrm>
        <a:custGeom>
          <a:avLst/>
          <a:gdLst/>
          <a:ahLst/>
          <a:cxnLst/>
          <a:rect l="0" t="0" r="0" b="0"/>
          <a:pathLst>
            <a:path>
              <a:moveTo>
                <a:pt x="0" y="5657"/>
              </a:moveTo>
              <a:lnTo>
                <a:pt x="755039" y="5657"/>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00050">
            <a:lnSpc>
              <a:spcPct val="90000"/>
            </a:lnSpc>
            <a:spcBef>
              <a:spcPct val="0"/>
            </a:spcBef>
            <a:spcAft>
              <a:spcPct val="35000"/>
            </a:spcAft>
            <a:buNone/>
          </a:pPr>
          <a:endParaRPr lang="en-US" sz="900" b="1" kern="1200">
            <a:latin typeface="Arial" panose="020B0604020202020204" pitchFamily="34" charset="0"/>
            <a:cs typeface="Arial" panose="020B0604020202020204" pitchFamily="34" charset="0"/>
          </a:endParaRPr>
        </a:p>
      </dsp:txBody>
      <dsp:txXfrm>
        <a:off x="2243686" y="3600649"/>
        <a:ext cx="37751" cy="37751"/>
      </dsp:txXfrm>
    </dsp:sp>
    <dsp:sp modelId="{5F41D54D-C3A8-4241-A480-E4B2E5C3A6BE}">
      <dsp:nvSpPr>
        <dsp:cNvPr id="0" name=""/>
        <dsp:cNvSpPr/>
      </dsp:nvSpPr>
      <dsp:spPr>
        <a:xfrm>
          <a:off x="2613429" y="3622184"/>
          <a:ext cx="581162" cy="273344"/>
        </a:xfrm>
        <a:prstGeom prst="roundRect">
          <a:avLst>
            <a:gd name="adj" fmla="val 10000"/>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sz="900" b="1" kern="1200" dirty="0">
              <a:latin typeface="Arial" panose="020B0604020202020204" pitchFamily="34" charset="0"/>
              <a:cs typeface="Arial" panose="020B0604020202020204" pitchFamily="34" charset="0"/>
            </a:rPr>
            <a:t>Roof/Asset</a:t>
          </a:r>
        </a:p>
      </dsp:txBody>
      <dsp:txXfrm>
        <a:off x="2621435" y="3630190"/>
        <a:ext cx="565150" cy="257332"/>
      </dsp:txXfrm>
    </dsp:sp>
    <dsp:sp modelId="{515FFBEE-97FC-4C2B-9D49-94E41FB96093}">
      <dsp:nvSpPr>
        <dsp:cNvPr id="0" name=""/>
        <dsp:cNvSpPr/>
      </dsp:nvSpPr>
      <dsp:spPr>
        <a:xfrm rot="2902709">
          <a:off x="584553" y="2574707"/>
          <a:ext cx="888988" cy="11315"/>
        </a:xfrm>
        <a:custGeom>
          <a:avLst/>
          <a:gdLst/>
          <a:ahLst/>
          <a:cxnLst/>
          <a:rect l="0" t="0" r="0" b="0"/>
          <a:pathLst>
            <a:path>
              <a:moveTo>
                <a:pt x="0" y="5657"/>
              </a:moveTo>
              <a:lnTo>
                <a:pt x="888988" y="5657"/>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00050">
            <a:lnSpc>
              <a:spcPct val="90000"/>
            </a:lnSpc>
            <a:spcBef>
              <a:spcPct val="0"/>
            </a:spcBef>
            <a:spcAft>
              <a:spcPct val="35000"/>
            </a:spcAft>
            <a:buNone/>
          </a:pPr>
          <a:endParaRPr lang="en-US" sz="900" b="1" kern="1200">
            <a:latin typeface="Arial" panose="020B0604020202020204" pitchFamily="34" charset="0"/>
            <a:cs typeface="Arial" panose="020B0604020202020204" pitchFamily="34" charset="0"/>
          </a:endParaRPr>
        </a:p>
      </dsp:txBody>
      <dsp:txXfrm>
        <a:off x="1006823" y="2558140"/>
        <a:ext cx="44449" cy="44449"/>
      </dsp:txXfrm>
    </dsp:sp>
    <dsp:sp modelId="{A79891C9-719E-41DE-8D66-C33C59A21995}">
      <dsp:nvSpPr>
        <dsp:cNvPr id="0" name=""/>
        <dsp:cNvSpPr/>
      </dsp:nvSpPr>
      <dsp:spPr>
        <a:xfrm>
          <a:off x="1324283" y="2775974"/>
          <a:ext cx="628428" cy="273344"/>
        </a:xfrm>
        <a:prstGeom prst="roundRect">
          <a:avLst>
            <a:gd name="adj" fmla="val 10000"/>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sz="900" b="1" kern="1200" baseline="0" dirty="0">
              <a:latin typeface="Arial" panose="020B0604020202020204" pitchFamily="34" charset="0"/>
              <a:cs typeface="Arial" panose="020B0604020202020204" pitchFamily="34" charset="0"/>
            </a:rPr>
            <a:t>Location</a:t>
          </a:r>
          <a:endParaRPr lang="en-US" sz="900" b="1" kern="1200" dirty="0">
            <a:latin typeface="Arial" panose="020B0604020202020204" pitchFamily="34" charset="0"/>
            <a:cs typeface="Arial" panose="020B0604020202020204" pitchFamily="34" charset="0"/>
          </a:endParaRPr>
        </a:p>
      </dsp:txBody>
      <dsp:txXfrm>
        <a:off x="1332289" y="2783980"/>
        <a:ext cx="612416" cy="257332"/>
      </dsp:txXfrm>
    </dsp:sp>
    <dsp:sp modelId="{004AAD45-48A9-41E5-8650-AF81201A10C6}">
      <dsp:nvSpPr>
        <dsp:cNvPr id="0" name=""/>
        <dsp:cNvSpPr/>
      </dsp:nvSpPr>
      <dsp:spPr>
        <a:xfrm rot="1308649">
          <a:off x="1928823" y="3030982"/>
          <a:ext cx="667455" cy="11315"/>
        </a:xfrm>
        <a:custGeom>
          <a:avLst/>
          <a:gdLst/>
          <a:ahLst/>
          <a:cxnLst/>
          <a:rect l="0" t="0" r="0" b="0"/>
          <a:pathLst>
            <a:path>
              <a:moveTo>
                <a:pt x="0" y="5657"/>
              </a:moveTo>
              <a:lnTo>
                <a:pt x="667455" y="5657"/>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00050">
            <a:lnSpc>
              <a:spcPct val="90000"/>
            </a:lnSpc>
            <a:spcBef>
              <a:spcPct val="0"/>
            </a:spcBef>
            <a:spcAft>
              <a:spcPct val="35000"/>
            </a:spcAft>
            <a:buNone/>
          </a:pPr>
          <a:endParaRPr lang="en-US" sz="900" b="1" kern="1200">
            <a:latin typeface="Arial" panose="020B0604020202020204" pitchFamily="34" charset="0"/>
            <a:cs typeface="Arial" panose="020B0604020202020204" pitchFamily="34" charset="0"/>
          </a:endParaRPr>
        </a:p>
      </dsp:txBody>
      <dsp:txXfrm>
        <a:off x="2245864" y="3019954"/>
        <a:ext cx="33372" cy="33372"/>
      </dsp:txXfrm>
    </dsp:sp>
    <dsp:sp modelId="{B3A7D21C-B639-428C-B912-44D553B26477}">
      <dsp:nvSpPr>
        <dsp:cNvPr id="0" name=""/>
        <dsp:cNvSpPr/>
      </dsp:nvSpPr>
      <dsp:spPr>
        <a:xfrm>
          <a:off x="2572389" y="3023963"/>
          <a:ext cx="657310" cy="273344"/>
        </a:xfrm>
        <a:prstGeom prst="roundRect">
          <a:avLst>
            <a:gd name="adj" fmla="val 10000"/>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sz="900" b="1" kern="1200" dirty="0" err="1">
              <a:latin typeface="Arial" panose="020B0604020202020204" pitchFamily="34" charset="0"/>
              <a:cs typeface="Arial" panose="020B0604020202020204" pitchFamily="34" charset="0"/>
            </a:rPr>
            <a:t>Dist</a:t>
          </a:r>
          <a:r>
            <a:rPr lang="en-US" sz="900" b="1" kern="1200" dirty="0">
              <a:latin typeface="Arial" panose="020B0604020202020204" pitchFamily="34" charset="0"/>
              <a:cs typeface="Arial" panose="020B0604020202020204" pitchFamily="34" charset="0"/>
            </a:rPr>
            <a:t>/Soil</a:t>
          </a:r>
        </a:p>
      </dsp:txBody>
      <dsp:txXfrm>
        <a:off x="2580395" y="3031969"/>
        <a:ext cx="641298" cy="257332"/>
      </dsp:txXfrm>
    </dsp:sp>
    <dsp:sp modelId="{7BB9156E-6F83-4055-874B-11F31A397CE9}">
      <dsp:nvSpPr>
        <dsp:cNvPr id="0" name=""/>
        <dsp:cNvSpPr/>
      </dsp:nvSpPr>
      <dsp:spPr>
        <a:xfrm rot="1349096">
          <a:off x="708812" y="2368191"/>
          <a:ext cx="657696" cy="11315"/>
        </a:xfrm>
        <a:custGeom>
          <a:avLst/>
          <a:gdLst/>
          <a:ahLst/>
          <a:cxnLst/>
          <a:rect l="0" t="0" r="0" b="0"/>
          <a:pathLst>
            <a:path>
              <a:moveTo>
                <a:pt x="0" y="5657"/>
              </a:moveTo>
              <a:lnTo>
                <a:pt x="657696" y="5657"/>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00050">
            <a:lnSpc>
              <a:spcPct val="90000"/>
            </a:lnSpc>
            <a:spcBef>
              <a:spcPct val="0"/>
            </a:spcBef>
            <a:spcAft>
              <a:spcPct val="35000"/>
            </a:spcAft>
            <a:buNone/>
          </a:pPr>
          <a:endParaRPr lang="en-US" sz="900" b="1" kern="1200">
            <a:latin typeface="Arial" panose="020B0604020202020204" pitchFamily="34" charset="0"/>
            <a:cs typeface="Arial" panose="020B0604020202020204" pitchFamily="34" charset="0"/>
          </a:endParaRPr>
        </a:p>
      </dsp:txBody>
      <dsp:txXfrm>
        <a:off x="1021218" y="2357406"/>
        <a:ext cx="32884" cy="32884"/>
      </dsp:txXfrm>
    </dsp:sp>
    <dsp:sp modelId="{45F4C2D1-18E2-4180-BE0B-8A83985D7991}">
      <dsp:nvSpPr>
        <dsp:cNvPr id="0" name=""/>
        <dsp:cNvSpPr/>
      </dsp:nvSpPr>
      <dsp:spPr>
        <a:xfrm>
          <a:off x="1341510" y="2362942"/>
          <a:ext cx="546688" cy="273344"/>
        </a:xfrm>
        <a:prstGeom prst="roundRect">
          <a:avLst>
            <a:gd name="adj" fmla="val 10000"/>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sz="900" b="1" kern="1200" dirty="0">
              <a:latin typeface="Arial" panose="020B0604020202020204" pitchFamily="34" charset="0"/>
              <a:cs typeface="Arial" panose="020B0604020202020204" pitchFamily="34" charset="0"/>
            </a:rPr>
            <a:t>Weather</a:t>
          </a:r>
        </a:p>
      </dsp:txBody>
      <dsp:txXfrm>
        <a:off x="1349516" y="2370948"/>
        <a:ext cx="530676" cy="257332"/>
      </dsp:txXfrm>
    </dsp:sp>
    <dsp:sp modelId="{7E26B34B-34E8-4E80-AA06-55E7059E0519}">
      <dsp:nvSpPr>
        <dsp:cNvPr id="0" name=""/>
        <dsp:cNvSpPr/>
      </dsp:nvSpPr>
      <dsp:spPr>
        <a:xfrm rot="970588">
          <a:off x="1873977" y="2594022"/>
          <a:ext cx="718355" cy="11315"/>
        </a:xfrm>
        <a:custGeom>
          <a:avLst/>
          <a:gdLst/>
          <a:ahLst/>
          <a:cxnLst/>
          <a:rect l="0" t="0" r="0" b="0"/>
          <a:pathLst>
            <a:path>
              <a:moveTo>
                <a:pt x="0" y="5657"/>
              </a:moveTo>
              <a:lnTo>
                <a:pt x="718355" y="5657"/>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00050">
            <a:lnSpc>
              <a:spcPct val="90000"/>
            </a:lnSpc>
            <a:spcBef>
              <a:spcPct val="0"/>
            </a:spcBef>
            <a:spcAft>
              <a:spcPct val="35000"/>
            </a:spcAft>
            <a:buNone/>
          </a:pPr>
          <a:endParaRPr lang="en-US" sz="900" b="1" kern="1200">
            <a:latin typeface="Arial" panose="020B0604020202020204" pitchFamily="34" charset="0"/>
            <a:cs typeface="Arial" panose="020B0604020202020204" pitchFamily="34" charset="0"/>
          </a:endParaRPr>
        </a:p>
      </dsp:txBody>
      <dsp:txXfrm>
        <a:off x="2215196" y="2581721"/>
        <a:ext cx="35917" cy="35917"/>
      </dsp:txXfrm>
    </dsp:sp>
    <dsp:sp modelId="{244F2981-FF24-4479-BD2E-93F8A95C82D4}">
      <dsp:nvSpPr>
        <dsp:cNvPr id="0" name=""/>
        <dsp:cNvSpPr/>
      </dsp:nvSpPr>
      <dsp:spPr>
        <a:xfrm>
          <a:off x="2578113" y="2523885"/>
          <a:ext cx="572950" cy="351719"/>
        </a:xfrm>
        <a:prstGeom prst="roundRect">
          <a:avLst>
            <a:gd name="adj" fmla="val 10000"/>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sz="900" b="1" kern="1200" dirty="0">
              <a:latin typeface="Arial" panose="020B0604020202020204" pitchFamily="34" charset="0"/>
              <a:cs typeface="Arial" panose="020B0604020202020204" pitchFamily="34" charset="0"/>
            </a:rPr>
            <a:t>Dry spells</a:t>
          </a:r>
        </a:p>
      </dsp:txBody>
      <dsp:txXfrm>
        <a:off x="2588414" y="2534186"/>
        <a:ext cx="552348" cy="331117"/>
      </dsp:txXfrm>
    </dsp:sp>
    <dsp:sp modelId="{A9A7DFB7-24FA-4CDC-8812-A2C7D1B16438}">
      <dsp:nvSpPr>
        <dsp:cNvPr id="0" name=""/>
        <dsp:cNvSpPr/>
      </dsp:nvSpPr>
      <dsp:spPr>
        <a:xfrm rot="20540150">
          <a:off x="717997" y="2140649"/>
          <a:ext cx="670827" cy="11315"/>
        </a:xfrm>
        <a:custGeom>
          <a:avLst/>
          <a:gdLst/>
          <a:ahLst/>
          <a:cxnLst/>
          <a:rect l="0" t="0" r="0" b="0"/>
          <a:pathLst>
            <a:path>
              <a:moveTo>
                <a:pt x="0" y="5657"/>
              </a:moveTo>
              <a:lnTo>
                <a:pt x="670827" y="5657"/>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00050">
            <a:lnSpc>
              <a:spcPct val="90000"/>
            </a:lnSpc>
            <a:spcBef>
              <a:spcPct val="0"/>
            </a:spcBef>
            <a:spcAft>
              <a:spcPct val="35000"/>
            </a:spcAft>
            <a:buNone/>
          </a:pPr>
          <a:endParaRPr lang="en-US" sz="900" b="1" kern="1200">
            <a:latin typeface="Arial" panose="020B0604020202020204" pitchFamily="34" charset="0"/>
            <a:cs typeface="Arial" panose="020B0604020202020204" pitchFamily="34" charset="0"/>
          </a:endParaRPr>
        </a:p>
      </dsp:txBody>
      <dsp:txXfrm>
        <a:off x="1036640" y="2129536"/>
        <a:ext cx="33541" cy="33541"/>
      </dsp:txXfrm>
    </dsp:sp>
    <dsp:sp modelId="{5790A582-0A3B-4777-8242-2C45DCBF4022}">
      <dsp:nvSpPr>
        <dsp:cNvPr id="0" name=""/>
        <dsp:cNvSpPr/>
      </dsp:nvSpPr>
      <dsp:spPr>
        <a:xfrm>
          <a:off x="1373010" y="1907858"/>
          <a:ext cx="546688" cy="273344"/>
        </a:xfrm>
        <a:prstGeom prst="roundRect">
          <a:avLst>
            <a:gd name="adj" fmla="val 10000"/>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sz="900" b="1" kern="1200" baseline="0" dirty="0">
              <a:latin typeface="Arial" panose="020B0604020202020204" pitchFamily="34" charset="0"/>
              <a:cs typeface="Arial" panose="020B0604020202020204" pitchFamily="34" charset="0"/>
            </a:rPr>
            <a:t>Prices </a:t>
          </a:r>
          <a:endParaRPr lang="en-US" sz="900" b="1" kern="1200" dirty="0">
            <a:latin typeface="Arial" panose="020B0604020202020204" pitchFamily="34" charset="0"/>
            <a:cs typeface="Arial" panose="020B0604020202020204" pitchFamily="34" charset="0"/>
          </a:endParaRPr>
        </a:p>
      </dsp:txBody>
      <dsp:txXfrm>
        <a:off x="1381016" y="1915864"/>
        <a:ext cx="530676" cy="257332"/>
      </dsp:txXfrm>
    </dsp:sp>
    <dsp:sp modelId="{85DBEF00-83E8-4113-BF35-FDCCB086DDD3}">
      <dsp:nvSpPr>
        <dsp:cNvPr id="0" name=""/>
        <dsp:cNvSpPr/>
      </dsp:nvSpPr>
      <dsp:spPr>
        <a:xfrm rot="1104865">
          <a:off x="1901971" y="2148236"/>
          <a:ext cx="692420" cy="11315"/>
        </a:xfrm>
        <a:custGeom>
          <a:avLst/>
          <a:gdLst/>
          <a:ahLst/>
          <a:cxnLst/>
          <a:rect l="0" t="0" r="0" b="0"/>
          <a:pathLst>
            <a:path>
              <a:moveTo>
                <a:pt x="0" y="5657"/>
              </a:moveTo>
              <a:lnTo>
                <a:pt x="692420" y="5657"/>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00050">
            <a:lnSpc>
              <a:spcPct val="90000"/>
            </a:lnSpc>
            <a:spcBef>
              <a:spcPct val="0"/>
            </a:spcBef>
            <a:spcAft>
              <a:spcPct val="35000"/>
            </a:spcAft>
            <a:buNone/>
          </a:pPr>
          <a:endParaRPr lang="en-US" sz="900" b="1" kern="1200">
            <a:latin typeface="Arial" panose="020B0604020202020204" pitchFamily="34" charset="0"/>
            <a:cs typeface="Arial" panose="020B0604020202020204" pitchFamily="34" charset="0"/>
          </a:endParaRPr>
        </a:p>
      </dsp:txBody>
      <dsp:txXfrm>
        <a:off x="2230870" y="2136583"/>
        <a:ext cx="34621" cy="34621"/>
      </dsp:txXfrm>
    </dsp:sp>
    <dsp:sp modelId="{AC6D96CE-721A-4428-9A78-21ADD17D2D42}">
      <dsp:nvSpPr>
        <dsp:cNvPr id="0" name=""/>
        <dsp:cNvSpPr/>
      </dsp:nvSpPr>
      <dsp:spPr>
        <a:xfrm>
          <a:off x="2576664" y="2126585"/>
          <a:ext cx="546688" cy="273344"/>
        </a:xfrm>
        <a:prstGeom prst="roundRect">
          <a:avLst>
            <a:gd name="adj" fmla="val 10000"/>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sz="900" b="1" kern="1200" dirty="0">
              <a:latin typeface="Arial" panose="020B0604020202020204" pitchFamily="34" charset="0"/>
              <a:cs typeface="Arial" panose="020B0604020202020204" pitchFamily="34" charset="0"/>
            </a:rPr>
            <a:t>Maize price</a:t>
          </a:r>
        </a:p>
      </dsp:txBody>
      <dsp:txXfrm>
        <a:off x="2584670" y="2134591"/>
        <a:ext cx="530676" cy="257332"/>
      </dsp:txXfrm>
    </dsp:sp>
    <dsp:sp modelId="{AA623008-FD01-43DA-B0E8-AA80D574FDB3}">
      <dsp:nvSpPr>
        <dsp:cNvPr id="0" name=""/>
        <dsp:cNvSpPr/>
      </dsp:nvSpPr>
      <dsp:spPr>
        <a:xfrm rot="21289484">
          <a:off x="3121350" y="2213294"/>
          <a:ext cx="982341" cy="11315"/>
        </a:xfrm>
        <a:custGeom>
          <a:avLst/>
          <a:gdLst/>
          <a:ahLst/>
          <a:cxnLst/>
          <a:rect l="0" t="0" r="0" b="0"/>
          <a:pathLst>
            <a:path>
              <a:moveTo>
                <a:pt x="0" y="5657"/>
              </a:moveTo>
              <a:lnTo>
                <a:pt x="982341" y="5657"/>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00050">
            <a:lnSpc>
              <a:spcPct val="90000"/>
            </a:lnSpc>
            <a:spcBef>
              <a:spcPct val="0"/>
            </a:spcBef>
            <a:spcAft>
              <a:spcPct val="35000"/>
            </a:spcAft>
            <a:buNone/>
          </a:pPr>
          <a:endParaRPr lang="en-US" sz="900" b="1" kern="1200">
            <a:latin typeface="Arial" panose="020B0604020202020204" pitchFamily="34" charset="0"/>
            <a:cs typeface="Arial" panose="020B0604020202020204" pitchFamily="34" charset="0"/>
          </a:endParaRPr>
        </a:p>
      </dsp:txBody>
      <dsp:txXfrm>
        <a:off x="3587962" y="2194394"/>
        <a:ext cx="49117" cy="49117"/>
      </dsp:txXfrm>
    </dsp:sp>
    <dsp:sp modelId="{8AD13EA6-2B7B-4A3F-8EB4-F0028E9FA5EF}">
      <dsp:nvSpPr>
        <dsp:cNvPr id="0" name=""/>
        <dsp:cNvSpPr/>
      </dsp:nvSpPr>
      <dsp:spPr>
        <a:xfrm>
          <a:off x="4101689" y="2037975"/>
          <a:ext cx="546688" cy="273344"/>
        </a:xfrm>
        <a:prstGeom prst="roundRect">
          <a:avLst>
            <a:gd name="adj" fmla="val 10000"/>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sz="900" b="1" kern="1200" dirty="0">
              <a:latin typeface="Arial" panose="020B0604020202020204" pitchFamily="34" charset="0"/>
              <a:cs typeface="Arial" panose="020B0604020202020204" pitchFamily="34" charset="0"/>
            </a:rPr>
            <a:t>Data Split</a:t>
          </a:r>
        </a:p>
      </dsp:txBody>
      <dsp:txXfrm>
        <a:off x="4109695" y="2045981"/>
        <a:ext cx="530676" cy="257332"/>
      </dsp:txXfrm>
    </dsp:sp>
    <dsp:sp modelId="{E5C30095-5F7C-4B79-B6DF-549157D0529C}">
      <dsp:nvSpPr>
        <dsp:cNvPr id="0" name=""/>
        <dsp:cNvSpPr/>
      </dsp:nvSpPr>
      <dsp:spPr>
        <a:xfrm rot="745837">
          <a:off x="4636936" y="2274044"/>
          <a:ext cx="976081" cy="11315"/>
        </a:xfrm>
        <a:custGeom>
          <a:avLst/>
          <a:gdLst/>
          <a:ahLst/>
          <a:cxnLst/>
          <a:rect l="0" t="0" r="0" b="0"/>
          <a:pathLst>
            <a:path>
              <a:moveTo>
                <a:pt x="0" y="5657"/>
              </a:moveTo>
              <a:lnTo>
                <a:pt x="976081" y="5657"/>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00050">
            <a:lnSpc>
              <a:spcPct val="90000"/>
            </a:lnSpc>
            <a:spcBef>
              <a:spcPct val="0"/>
            </a:spcBef>
            <a:spcAft>
              <a:spcPct val="35000"/>
            </a:spcAft>
            <a:buNone/>
          </a:pPr>
          <a:endParaRPr lang="en-US" sz="900" b="1" kern="1200">
            <a:latin typeface="Arial" panose="020B0604020202020204" pitchFamily="34" charset="0"/>
            <a:cs typeface="Arial" panose="020B0604020202020204" pitchFamily="34" charset="0"/>
          </a:endParaRPr>
        </a:p>
      </dsp:txBody>
      <dsp:txXfrm>
        <a:off x="5100575" y="2255300"/>
        <a:ext cx="48804" cy="48804"/>
      </dsp:txXfrm>
    </dsp:sp>
    <dsp:sp modelId="{845C2B31-D1E4-4792-9D41-DB6A25BEA21B}">
      <dsp:nvSpPr>
        <dsp:cNvPr id="0" name=""/>
        <dsp:cNvSpPr/>
      </dsp:nvSpPr>
      <dsp:spPr>
        <a:xfrm>
          <a:off x="5601577" y="2248084"/>
          <a:ext cx="546688" cy="273344"/>
        </a:xfrm>
        <a:prstGeom prst="roundRect">
          <a:avLst>
            <a:gd name="adj" fmla="val 10000"/>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sz="900" b="1" kern="1200" dirty="0">
              <a:latin typeface="Arial" panose="020B0604020202020204" pitchFamily="34" charset="0"/>
              <a:cs typeface="Arial" panose="020B0604020202020204" pitchFamily="34" charset="0"/>
            </a:rPr>
            <a:t>year</a:t>
          </a:r>
        </a:p>
      </dsp:txBody>
      <dsp:txXfrm>
        <a:off x="5609583" y="2256090"/>
        <a:ext cx="530676" cy="257332"/>
      </dsp:txXfrm>
    </dsp:sp>
    <dsp:sp modelId="{839045D1-8978-4D8E-988E-97F1DFB1BD87}">
      <dsp:nvSpPr>
        <dsp:cNvPr id="0" name=""/>
        <dsp:cNvSpPr/>
      </dsp:nvSpPr>
      <dsp:spPr>
        <a:xfrm rot="1625811">
          <a:off x="3063040" y="2507885"/>
          <a:ext cx="1098960" cy="11315"/>
        </a:xfrm>
        <a:custGeom>
          <a:avLst/>
          <a:gdLst/>
          <a:ahLst/>
          <a:cxnLst/>
          <a:rect l="0" t="0" r="0" b="0"/>
          <a:pathLst>
            <a:path>
              <a:moveTo>
                <a:pt x="0" y="5657"/>
              </a:moveTo>
              <a:lnTo>
                <a:pt x="1098960" y="5657"/>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00050">
            <a:lnSpc>
              <a:spcPct val="90000"/>
            </a:lnSpc>
            <a:spcBef>
              <a:spcPct val="0"/>
            </a:spcBef>
            <a:spcAft>
              <a:spcPct val="35000"/>
            </a:spcAft>
            <a:buNone/>
          </a:pPr>
          <a:endParaRPr lang="en-US" sz="900" b="1" kern="1200">
            <a:latin typeface="Arial" panose="020B0604020202020204" pitchFamily="34" charset="0"/>
            <a:cs typeface="Arial" panose="020B0604020202020204" pitchFamily="34" charset="0"/>
          </a:endParaRPr>
        </a:p>
      </dsp:txBody>
      <dsp:txXfrm>
        <a:off x="3585046" y="2486069"/>
        <a:ext cx="54948" cy="54948"/>
      </dsp:txXfrm>
    </dsp:sp>
    <dsp:sp modelId="{C6C8292F-2B68-4E2B-A9E6-95EFB9059257}">
      <dsp:nvSpPr>
        <dsp:cNvPr id="0" name=""/>
        <dsp:cNvSpPr/>
      </dsp:nvSpPr>
      <dsp:spPr>
        <a:xfrm>
          <a:off x="4101689" y="2657505"/>
          <a:ext cx="546688" cy="212648"/>
        </a:xfrm>
        <a:prstGeom prst="roundRect">
          <a:avLst>
            <a:gd name="adj" fmla="val 10000"/>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sz="900" b="1" kern="1200" dirty="0">
              <a:latin typeface="Arial" panose="020B0604020202020204" pitchFamily="34" charset="0"/>
              <a:cs typeface="Arial" panose="020B0604020202020204" pitchFamily="34" charset="0"/>
            </a:rPr>
            <a:t>Data Seg.</a:t>
          </a:r>
        </a:p>
      </dsp:txBody>
      <dsp:txXfrm>
        <a:off x="4107917" y="2663733"/>
        <a:ext cx="534232" cy="200192"/>
      </dsp:txXfrm>
    </dsp:sp>
    <dsp:sp modelId="{80E93442-5F98-4B30-8CE0-9FB4DDD0082B}">
      <dsp:nvSpPr>
        <dsp:cNvPr id="0" name=""/>
        <dsp:cNvSpPr/>
      </dsp:nvSpPr>
      <dsp:spPr>
        <a:xfrm rot="1419474">
          <a:off x="4608313" y="2949460"/>
          <a:ext cx="953405" cy="11315"/>
        </a:xfrm>
        <a:custGeom>
          <a:avLst/>
          <a:gdLst/>
          <a:ahLst/>
          <a:cxnLst/>
          <a:rect l="0" t="0" r="0" b="0"/>
          <a:pathLst>
            <a:path>
              <a:moveTo>
                <a:pt x="0" y="5657"/>
              </a:moveTo>
              <a:lnTo>
                <a:pt x="953405" y="5657"/>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00050">
            <a:lnSpc>
              <a:spcPct val="90000"/>
            </a:lnSpc>
            <a:spcBef>
              <a:spcPct val="0"/>
            </a:spcBef>
            <a:spcAft>
              <a:spcPct val="35000"/>
            </a:spcAft>
            <a:buNone/>
          </a:pPr>
          <a:endParaRPr lang="en-US" sz="900" b="1" kern="1200">
            <a:latin typeface="Arial" panose="020B0604020202020204" pitchFamily="34" charset="0"/>
            <a:cs typeface="Arial" panose="020B0604020202020204" pitchFamily="34" charset="0"/>
          </a:endParaRPr>
        </a:p>
      </dsp:txBody>
      <dsp:txXfrm>
        <a:off x="5061181" y="2931283"/>
        <a:ext cx="47670" cy="47670"/>
      </dsp:txXfrm>
    </dsp:sp>
    <dsp:sp modelId="{5DBF2311-18A8-468E-974F-304B85A537E1}">
      <dsp:nvSpPr>
        <dsp:cNvPr id="0" name=""/>
        <dsp:cNvSpPr/>
      </dsp:nvSpPr>
      <dsp:spPr>
        <a:xfrm>
          <a:off x="5521656" y="3009735"/>
          <a:ext cx="546688" cy="273344"/>
        </a:xfrm>
        <a:prstGeom prst="roundRect">
          <a:avLst>
            <a:gd name="adj" fmla="val 10000"/>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sz="900" b="1" kern="1200" dirty="0">
              <a:latin typeface="Arial" panose="020B0604020202020204" pitchFamily="34" charset="0"/>
              <a:cs typeface="Arial" panose="020B0604020202020204" pitchFamily="34" charset="0"/>
            </a:rPr>
            <a:t>ML</a:t>
          </a:r>
        </a:p>
      </dsp:txBody>
      <dsp:txXfrm>
        <a:off x="5529662" y="3017741"/>
        <a:ext cx="530676" cy="257332"/>
      </dsp:txXfrm>
    </dsp:sp>
    <dsp:sp modelId="{9AD78CBD-B070-4A22-A255-C14B643DC75E}">
      <dsp:nvSpPr>
        <dsp:cNvPr id="0" name=""/>
        <dsp:cNvSpPr/>
      </dsp:nvSpPr>
      <dsp:spPr>
        <a:xfrm rot="20121136">
          <a:off x="6019429" y="2916852"/>
          <a:ext cx="1073750" cy="11315"/>
        </a:xfrm>
        <a:custGeom>
          <a:avLst/>
          <a:gdLst/>
          <a:ahLst/>
          <a:cxnLst/>
          <a:rect l="0" t="0" r="0" b="0"/>
          <a:pathLst>
            <a:path>
              <a:moveTo>
                <a:pt x="0" y="5657"/>
              </a:moveTo>
              <a:lnTo>
                <a:pt x="1073750" y="5657"/>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00050">
            <a:lnSpc>
              <a:spcPct val="90000"/>
            </a:lnSpc>
            <a:spcBef>
              <a:spcPct val="0"/>
            </a:spcBef>
            <a:spcAft>
              <a:spcPct val="35000"/>
            </a:spcAft>
            <a:buNone/>
          </a:pPr>
          <a:endParaRPr lang="en-US" sz="900" b="1" kern="1200">
            <a:latin typeface="Arial" panose="020B0604020202020204" pitchFamily="34" charset="0"/>
            <a:cs typeface="Arial" panose="020B0604020202020204" pitchFamily="34" charset="0"/>
          </a:endParaRPr>
        </a:p>
      </dsp:txBody>
      <dsp:txXfrm>
        <a:off x="6529461" y="2895666"/>
        <a:ext cx="53687" cy="53687"/>
      </dsp:txXfrm>
    </dsp:sp>
    <dsp:sp modelId="{194CDFDD-DA07-44B7-8180-2680165949B4}">
      <dsp:nvSpPr>
        <dsp:cNvPr id="0" name=""/>
        <dsp:cNvSpPr/>
      </dsp:nvSpPr>
      <dsp:spPr>
        <a:xfrm>
          <a:off x="7044265" y="2561940"/>
          <a:ext cx="546688" cy="273344"/>
        </a:xfrm>
        <a:prstGeom prst="roundRect">
          <a:avLst>
            <a:gd name="adj" fmla="val 10000"/>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sz="900" b="1" kern="1200" dirty="0">
              <a:latin typeface="Arial" panose="020B0604020202020204" pitchFamily="34" charset="0"/>
              <a:cs typeface="Arial" panose="020B0604020202020204" pitchFamily="34" charset="0"/>
            </a:rPr>
            <a:t>Error analysis</a:t>
          </a:r>
        </a:p>
      </dsp:txBody>
      <dsp:txXfrm>
        <a:off x="7052271" y="2569946"/>
        <a:ext cx="530676" cy="257332"/>
      </dsp:txXfrm>
    </dsp:sp>
    <dsp:sp modelId="{A68A78F6-B864-428B-B789-FF43C7DF08F3}">
      <dsp:nvSpPr>
        <dsp:cNvPr id="0" name=""/>
        <dsp:cNvSpPr/>
      </dsp:nvSpPr>
      <dsp:spPr>
        <a:xfrm rot="251457">
          <a:off x="6067025" y="3176818"/>
          <a:ext cx="987104" cy="11315"/>
        </a:xfrm>
        <a:custGeom>
          <a:avLst/>
          <a:gdLst/>
          <a:ahLst/>
          <a:cxnLst/>
          <a:rect l="0" t="0" r="0" b="0"/>
          <a:pathLst>
            <a:path>
              <a:moveTo>
                <a:pt x="0" y="5657"/>
              </a:moveTo>
              <a:lnTo>
                <a:pt x="987104" y="5657"/>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00050">
            <a:lnSpc>
              <a:spcPct val="90000"/>
            </a:lnSpc>
            <a:spcBef>
              <a:spcPct val="0"/>
            </a:spcBef>
            <a:spcAft>
              <a:spcPct val="35000"/>
            </a:spcAft>
            <a:buNone/>
          </a:pPr>
          <a:endParaRPr lang="en-US" sz="900" b="1" kern="1200">
            <a:latin typeface="Arial" panose="020B0604020202020204" pitchFamily="34" charset="0"/>
            <a:cs typeface="Arial" panose="020B0604020202020204" pitchFamily="34" charset="0"/>
          </a:endParaRPr>
        </a:p>
      </dsp:txBody>
      <dsp:txXfrm>
        <a:off x="6535899" y="3157799"/>
        <a:ext cx="49355" cy="49355"/>
      </dsp:txXfrm>
    </dsp:sp>
    <dsp:sp modelId="{8CB49E3E-07C7-47D2-BDCF-B4C38B334C69}">
      <dsp:nvSpPr>
        <dsp:cNvPr id="0" name=""/>
        <dsp:cNvSpPr/>
      </dsp:nvSpPr>
      <dsp:spPr>
        <a:xfrm>
          <a:off x="7052809" y="3081873"/>
          <a:ext cx="546688" cy="273344"/>
        </a:xfrm>
        <a:prstGeom prst="roundRect">
          <a:avLst>
            <a:gd name="adj" fmla="val 10000"/>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sz="900" b="1" kern="1200" dirty="0">
              <a:latin typeface="Arial" panose="020B0604020202020204" pitchFamily="34" charset="0"/>
              <a:cs typeface="Arial" panose="020B0604020202020204" pitchFamily="34" charset="0"/>
            </a:rPr>
            <a:t>Importance</a:t>
          </a:r>
        </a:p>
      </dsp:txBody>
      <dsp:txXfrm>
        <a:off x="7060815" y="3089879"/>
        <a:ext cx="530676" cy="257332"/>
      </dsp:txXfrm>
    </dsp:sp>
    <dsp:sp modelId="{5532FE34-C108-4F47-B700-0E4A87819AB6}">
      <dsp:nvSpPr>
        <dsp:cNvPr id="0" name=""/>
        <dsp:cNvSpPr/>
      </dsp:nvSpPr>
      <dsp:spPr>
        <a:xfrm rot="2039059">
          <a:off x="5968958" y="3465986"/>
          <a:ext cx="1163709" cy="11315"/>
        </a:xfrm>
        <a:custGeom>
          <a:avLst/>
          <a:gdLst/>
          <a:ahLst/>
          <a:cxnLst/>
          <a:rect l="0" t="0" r="0" b="0"/>
          <a:pathLst>
            <a:path>
              <a:moveTo>
                <a:pt x="0" y="5657"/>
              </a:moveTo>
              <a:lnTo>
                <a:pt x="1163709" y="5657"/>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00050">
            <a:lnSpc>
              <a:spcPct val="90000"/>
            </a:lnSpc>
            <a:spcBef>
              <a:spcPct val="0"/>
            </a:spcBef>
            <a:spcAft>
              <a:spcPct val="35000"/>
            </a:spcAft>
            <a:buNone/>
          </a:pPr>
          <a:endParaRPr lang="en-US" sz="900" b="1" kern="1200">
            <a:latin typeface="Arial" panose="020B0604020202020204" pitchFamily="34" charset="0"/>
            <a:cs typeface="Arial" panose="020B0604020202020204" pitchFamily="34" charset="0"/>
          </a:endParaRPr>
        </a:p>
      </dsp:txBody>
      <dsp:txXfrm>
        <a:off x="6521720" y="3442551"/>
        <a:ext cx="58185" cy="58185"/>
      </dsp:txXfrm>
    </dsp:sp>
    <dsp:sp modelId="{DA134993-5607-4CFF-BE2B-F2DA295D840F}">
      <dsp:nvSpPr>
        <dsp:cNvPr id="0" name=""/>
        <dsp:cNvSpPr/>
      </dsp:nvSpPr>
      <dsp:spPr>
        <a:xfrm>
          <a:off x="7033282" y="3660209"/>
          <a:ext cx="546688" cy="273344"/>
        </a:xfrm>
        <a:prstGeom prst="roundRect">
          <a:avLst>
            <a:gd name="adj" fmla="val 10000"/>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sz="900" b="1" kern="1200" dirty="0">
              <a:latin typeface="Arial" panose="020B0604020202020204" pitchFamily="34" charset="0"/>
              <a:cs typeface="Arial" panose="020B0604020202020204" pitchFamily="34" charset="0"/>
            </a:rPr>
            <a:t>Deploy</a:t>
          </a:r>
        </a:p>
      </dsp:txBody>
      <dsp:txXfrm>
        <a:off x="7041288" y="3668215"/>
        <a:ext cx="530676" cy="257332"/>
      </dsp:txXfrm>
    </dsp:sp>
    <dsp:sp modelId="{5D1A9675-BCBA-478C-A2AB-126003ECF08A}">
      <dsp:nvSpPr>
        <dsp:cNvPr id="0" name=""/>
        <dsp:cNvSpPr/>
      </dsp:nvSpPr>
      <dsp:spPr>
        <a:xfrm rot="3053855">
          <a:off x="2836935" y="2859469"/>
          <a:ext cx="1551170" cy="11315"/>
        </a:xfrm>
        <a:custGeom>
          <a:avLst/>
          <a:gdLst/>
          <a:ahLst/>
          <a:cxnLst/>
          <a:rect l="0" t="0" r="0" b="0"/>
          <a:pathLst>
            <a:path>
              <a:moveTo>
                <a:pt x="0" y="5657"/>
              </a:moveTo>
              <a:lnTo>
                <a:pt x="1551170" y="5657"/>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00050">
            <a:lnSpc>
              <a:spcPct val="90000"/>
            </a:lnSpc>
            <a:spcBef>
              <a:spcPct val="0"/>
            </a:spcBef>
            <a:spcAft>
              <a:spcPct val="35000"/>
            </a:spcAft>
            <a:buNone/>
          </a:pPr>
          <a:endParaRPr lang="en-US" sz="900" b="1" kern="1200">
            <a:latin typeface="Arial" panose="020B0604020202020204" pitchFamily="34" charset="0"/>
            <a:cs typeface="Arial" panose="020B0604020202020204" pitchFamily="34" charset="0"/>
          </a:endParaRPr>
        </a:p>
      </dsp:txBody>
      <dsp:txXfrm>
        <a:off x="3573741" y="2826347"/>
        <a:ext cx="77558" cy="77558"/>
      </dsp:txXfrm>
    </dsp:sp>
    <dsp:sp modelId="{ABCBFABA-994A-4797-B780-211DD92DAC03}">
      <dsp:nvSpPr>
        <dsp:cNvPr id="0" name=""/>
        <dsp:cNvSpPr/>
      </dsp:nvSpPr>
      <dsp:spPr>
        <a:xfrm>
          <a:off x="4101689" y="3330324"/>
          <a:ext cx="546688" cy="273344"/>
        </a:xfrm>
        <a:prstGeom prst="roundRect">
          <a:avLst>
            <a:gd name="adj" fmla="val 10000"/>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sz="900" b="1" kern="1200" dirty="0">
              <a:latin typeface="Arial" panose="020B0604020202020204" pitchFamily="34" charset="0"/>
              <a:cs typeface="Arial" panose="020B0604020202020204" pitchFamily="34" charset="0"/>
            </a:rPr>
            <a:t>Data Sampling</a:t>
          </a:r>
        </a:p>
      </dsp:txBody>
      <dsp:txXfrm>
        <a:off x="4109695" y="3338330"/>
        <a:ext cx="530676" cy="257332"/>
      </dsp:txXfrm>
    </dsp:sp>
    <dsp:sp modelId="{2C0298B0-50BB-4A26-A0BA-351C73BD1AA3}">
      <dsp:nvSpPr>
        <dsp:cNvPr id="0" name=""/>
        <dsp:cNvSpPr/>
      </dsp:nvSpPr>
      <dsp:spPr>
        <a:xfrm rot="1385604">
          <a:off x="4608195" y="3658015"/>
          <a:ext cx="1002860" cy="11315"/>
        </a:xfrm>
        <a:custGeom>
          <a:avLst/>
          <a:gdLst/>
          <a:ahLst/>
          <a:cxnLst/>
          <a:rect l="0" t="0" r="0" b="0"/>
          <a:pathLst>
            <a:path>
              <a:moveTo>
                <a:pt x="0" y="5657"/>
              </a:moveTo>
              <a:lnTo>
                <a:pt x="1002860" y="5657"/>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084554" y="3638601"/>
        <a:ext cx="50143" cy="50143"/>
      </dsp:txXfrm>
    </dsp:sp>
    <dsp:sp modelId="{E2256202-F4CE-441A-B0CB-030F2E6BBC93}">
      <dsp:nvSpPr>
        <dsp:cNvPr id="0" name=""/>
        <dsp:cNvSpPr/>
      </dsp:nvSpPr>
      <dsp:spPr>
        <a:xfrm>
          <a:off x="5570875" y="3723677"/>
          <a:ext cx="546688" cy="273344"/>
        </a:xfrm>
        <a:prstGeom prst="roundRect">
          <a:avLst>
            <a:gd name="adj" fmla="val 10000"/>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b="1" kern="1200" dirty="0">
              <a:latin typeface="Arial" panose="020B0604020202020204" pitchFamily="34" charset="0"/>
              <a:cs typeface="Arial" panose="020B0604020202020204" pitchFamily="34" charset="0"/>
            </a:rPr>
            <a:t>SMOTE</a:t>
          </a:r>
          <a:endParaRPr lang="en-US" sz="1100" b="1" kern="1200" dirty="0">
            <a:latin typeface="Arial" panose="020B0604020202020204" pitchFamily="34" charset="0"/>
            <a:cs typeface="Arial" panose="020B0604020202020204" pitchFamily="34" charset="0"/>
          </a:endParaRPr>
        </a:p>
      </dsp:txBody>
      <dsp:txXfrm>
        <a:off x="5578881" y="3731683"/>
        <a:ext cx="530676" cy="257332"/>
      </dsp:txXfrm>
    </dsp:sp>
    <dsp:sp modelId="{69401826-940A-4FAB-9C95-C2EFAAE7FFFB}">
      <dsp:nvSpPr>
        <dsp:cNvPr id="0" name=""/>
        <dsp:cNvSpPr/>
      </dsp:nvSpPr>
      <dsp:spPr>
        <a:xfrm rot="18712034">
          <a:off x="584374" y="1907828"/>
          <a:ext cx="898618" cy="11315"/>
        </a:xfrm>
        <a:custGeom>
          <a:avLst/>
          <a:gdLst/>
          <a:ahLst/>
          <a:cxnLst/>
          <a:rect l="0" t="0" r="0" b="0"/>
          <a:pathLst>
            <a:path>
              <a:moveTo>
                <a:pt x="0" y="5657"/>
              </a:moveTo>
              <a:lnTo>
                <a:pt x="898618" y="5657"/>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00050">
            <a:lnSpc>
              <a:spcPct val="90000"/>
            </a:lnSpc>
            <a:spcBef>
              <a:spcPct val="0"/>
            </a:spcBef>
            <a:spcAft>
              <a:spcPct val="35000"/>
            </a:spcAft>
            <a:buNone/>
          </a:pPr>
          <a:endParaRPr lang="en-US" sz="900" b="1" kern="1200">
            <a:latin typeface="Arial" panose="020B0604020202020204" pitchFamily="34" charset="0"/>
            <a:cs typeface="Arial" panose="020B0604020202020204" pitchFamily="34" charset="0"/>
          </a:endParaRPr>
        </a:p>
      </dsp:txBody>
      <dsp:txXfrm>
        <a:off x="1011218" y="1891021"/>
        <a:ext cx="44930" cy="44930"/>
      </dsp:txXfrm>
    </dsp:sp>
    <dsp:sp modelId="{9379F1DD-DD3C-4E11-8CB6-35E3C07E8866}">
      <dsp:nvSpPr>
        <dsp:cNvPr id="0" name=""/>
        <dsp:cNvSpPr/>
      </dsp:nvSpPr>
      <dsp:spPr>
        <a:xfrm>
          <a:off x="1333555" y="1439256"/>
          <a:ext cx="546688" cy="279264"/>
        </a:xfrm>
        <a:prstGeom prst="roundRect">
          <a:avLst>
            <a:gd name="adj" fmla="val 10000"/>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sz="900" b="1" kern="1200" dirty="0">
              <a:latin typeface="Arial" panose="020B0604020202020204" pitchFamily="34" charset="0"/>
              <a:cs typeface="Arial" panose="020B0604020202020204" pitchFamily="34" charset="0"/>
            </a:rPr>
            <a:t>HH surveys</a:t>
          </a:r>
        </a:p>
      </dsp:txBody>
      <dsp:txXfrm>
        <a:off x="1341734" y="1447435"/>
        <a:ext cx="530330" cy="262906"/>
      </dsp:txXfrm>
    </dsp:sp>
    <dsp:sp modelId="{2778FFC6-7275-452B-B38A-0583D37641CE}">
      <dsp:nvSpPr>
        <dsp:cNvPr id="0" name=""/>
        <dsp:cNvSpPr/>
      </dsp:nvSpPr>
      <dsp:spPr>
        <a:xfrm rot="484024">
          <a:off x="1876906" y="1620560"/>
          <a:ext cx="674536" cy="11315"/>
        </a:xfrm>
        <a:custGeom>
          <a:avLst/>
          <a:gdLst/>
          <a:ahLst/>
          <a:cxnLst/>
          <a:rect l="0" t="0" r="0" b="0"/>
          <a:pathLst>
            <a:path>
              <a:moveTo>
                <a:pt x="0" y="5657"/>
              </a:moveTo>
              <a:lnTo>
                <a:pt x="674536" y="5657"/>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00050">
            <a:lnSpc>
              <a:spcPct val="90000"/>
            </a:lnSpc>
            <a:spcBef>
              <a:spcPct val="0"/>
            </a:spcBef>
            <a:spcAft>
              <a:spcPct val="35000"/>
            </a:spcAft>
            <a:buNone/>
          </a:pPr>
          <a:endParaRPr lang="en-US" sz="900" b="1" kern="1200">
            <a:latin typeface="Arial" panose="020B0604020202020204" pitchFamily="34" charset="0"/>
            <a:cs typeface="Arial" panose="020B0604020202020204" pitchFamily="34" charset="0"/>
          </a:endParaRPr>
        </a:p>
      </dsp:txBody>
      <dsp:txXfrm>
        <a:off x="2197311" y="1609355"/>
        <a:ext cx="33726" cy="33726"/>
      </dsp:txXfrm>
    </dsp:sp>
    <dsp:sp modelId="{56246F07-C04E-47A0-A2F9-E8BC1878F1F0}">
      <dsp:nvSpPr>
        <dsp:cNvPr id="0" name=""/>
        <dsp:cNvSpPr/>
      </dsp:nvSpPr>
      <dsp:spPr>
        <a:xfrm>
          <a:off x="2548105" y="1536875"/>
          <a:ext cx="650198" cy="273344"/>
        </a:xfrm>
        <a:prstGeom prst="roundRect">
          <a:avLst>
            <a:gd name="adj" fmla="val 10000"/>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sz="900" b="1" kern="1200" dirty="0">
              <a:latin typeface="Arial" panose="020B0604020202020204" pitchFamily="34" charset="0"/>
              <a:cs typeface="Arial" panose="020B0604020202020204" pitchFamily="34" charset="0"/>
            </a:rPr>
            <a:t>Roof /Assets </a:t>
          </a:r>
        </a:p>
      </dsp:txBody>
      <dsp:txXfrm>
        <a:off x="2556111" y="1544881"/>
        <a:ext cx="634186" cy="257332"/>
      </dsp:txXfrm>
    </dsp:sp>
    <dsp:sp modelId="{D7683449-D31E-4ED5-95D3-618C87F4EDFE}">
      <dsp:nvSpPr>
        <dsp:cNvPr id="0" name=""/>
        <dsp:cNvSpPr/>
      </dsp:nvSpPr>
      <dsp:spPr>
        <a:xfrm rot="19802248">
          <a:off x="1816933" y="1336644"/>
          <a:ext cx="947417" cy="11315"/>
        </a:xfrm>
        <a:custGeom>
          <a:avLst/>
          <a:gdLst/>
          <a:ahLst/>
          <a:cxnLst/>
          <a:rect l="0" t="0" r="0" b="0"/>
          <a:pathLst>
            <a:path>
              <a:moveTo>
                <a:pt x="0" y="5657"/>
              </a:moveTo>
              <a:lnTo>
                <a:pt x="947417" y="5657"/>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00050">
            <a:lnSpc>
              <a:spcPct val="90000"/>
            </a:lnSpc>
            <a:spcBef>
              <a:spcPct val="0"/>
            </a:spcBef>
            <a:spcAft>
              <a:spcPct val="35000"/>
            </a:spcAft>
            <a:buNone/>
          </a:pPr>
          <a:endParaRPr lang="en-US" sz="900" b="1" kern="1200">
            <a:latin typeface="Arial" panose="020B0604020202020204" pitchFamily="34" charset="0"/>
            <a:cs typeface="Arial" panose="020B0604020202020204" pitchFamily="34" charset="0"/>
          </a:endParaRPr>
        </a:p>
      </dsp:txBody>
      <dsp:txXfrm>
        <a:off x="2266957" y="1318617"/>
        <a:ext cx="47370" cy="47370"/>
      </dsp:txXfrm>
    </dsp:sp>
    <dsp:sp modelId="{1880756C-10B1-4375-8998-68C54D774EC5}">
      <dsp:nvSpPr>
        <dsp:cNvPr id="0" name=""/>
        <dsp:cNvSpPr/>
      </dsp:nvSpPr>
      <dsp:spPr>
        <a:xfrm>
          <a:off x="2701041" y="969044"/>
          <a:ext cx="546688" cy="273344"/>
        </a:xfrm>
        <a:prstGeom prst="roundRect">
          <a:avLst>
            <a:gd name="adj" fmla="val 10000"/>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sz="900" b="1" kern="1200" dirty="0">
              <a:latin typeface="Arial" panose="020B0604020202020204" pitchFamily="34" charset="0"/>
              <a:cs typeface="Arial" panose="020B0604020202020204" pitchFamily="34" charset="0"/>
            </a:rPr>
            <a:t>Labels</a:t>
          </a:r>
        </a:p>
      </dsp:txBody>
      <dsp:txXfrm>
        <a:off x="2709047" y="977050"/>
        <a:ext cx="530676" cy="257332"/>
      </dsp:txXfrm>
    </dsp:sp>
    <dsp:sp modelId="{C765F8D7-AF41-4A19-80BE-E6DE1FF9A73F}">
      <dsp:nvSpPr>
        <dsp:cNvPr id="0" name=""/>
        <dsp:cNvSpPr/>
      </dsp:nvSpPr>
      <dsp:spPr>
        <a:xfrm rot="2302108">
          <a:off x="3139370" y="1411500"/>
          <a:ext cx="1003490" cy="11315"/>
        </a:xfrm>
        <a:custGeom>
          <a:avLst/>
          <a:gdLst/>
          <a:ahLst/>
          <a:cxnLst/>
          <a:rect l="0" t="0" r="0" b="0"/>
          <a:pathLst>
            <a:path>
              <a:moveTo>
                <a:pt x="0" y="5657"/>
              </a:moveTo>
              <a:lnTo>
                <a:pt x="1003490" y="5657"/>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00050">
            <a:lnSpc>
              <a:spcPct val="90000"/>
            </a:lnSpc>
            <a:spcBef>
              <a:spcPct val="0"/>
            </a:spcBef>
            <a:spcAft>
              <a:spcPct val="35000"/>
            </a:spcAft>
            <a:buNone/>
          </a:pPr>
          <a:endParaRPr lang="en-US" sz="900" b="1" kern="1200">
            <a:latin typeface="Arial" panose="020B0604020202020204" pitchFamily="34" charset="0"/>
            <a:cs typeface="Arial" panose="020B0604020202020204" pitchFamily="34" charset="0"/>
          </a:endParaRPr>
        </a:p>
      </dsp:txBody>
      <dsp:txXfrm>
        <a:off x="3616028" y="1392070"/>
        <a:ext cx="50174" cy="50174"/>
      </dsp:txXfrm>
    </dsp:sp>
    <dsp:sp modelId="{4B5DAE20-75C7-4A3A-AC5B-C75B960CBB26}">
      <dsp:nvSpPr>
        <dsp:cNvPr id="0" name=""/>
        <dsp:cNvSpPr/>
      </dsp:nvSpPr>
      <dsp:spPr>
        <a:xfrm>
          <a:off x="4034501" y="1591927"/>
          <a:ext cx="681064" cy="273344"/>
        </a:xfrm>
        <a:prstGeom prst="roundRect">
          <a:avLst>
            <a:gd name="adj" fmla="val 10000"/>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sz="900" b="1" kern="1200" dirty="0">
              <a:latin typeface="Arial" panose="020B0604020202020204" pitchFamily="34" charset="0"/>
              <a:cs typeface="Arial" panose="020B0604020202020204" pitchFamily="34" charset="0"/>
            </a:rPr>
            <a:t>Categorical</a:t>
          </a:r>
        </a:p>
      </dsp:txBody>
      <dsp:txXfrm>
        <a:off x="4042507" y="1599933"/>
        <a:ext cx="665052" cy="257332"/>
      </dsp:txXfrm>
    </dsp:sp>
    <dsp:sp modelId="{E811CE5F-1B67-4375-89C9-E3C18B5B6D33}">
      <dsp:nvSpPr>
        <dsp:cNvPr id="0" name=""/>
        <dsp:cNvSpPr/>
      </dsp:nvSpPr>
      <dsp:spPr>
        <a:xfrm rot="20212499">
          <a:off x="4678640" y="1542460"/>
          <a:ext cx="919088" cy="11315"/>
        </a:xfrm>
        <a:custGeom>
          <a:avLst/>
          <a:gdLst/>
          <a:ahLst/>
          <a:cxnLst/>
          <a:rect l="0" t="0" r="0" b="0"/>
          <a:pathLst>
            <a:path>
              <a:moveTo>
                <a:pt x="0" y="5657"/>
              </a:moveTo>
              <a:lnTo>
                <a:pt x="919088" y="5657"/>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00050">
            <a:lnSpc>
              <a:spcPct val="90000"/>
            </a:lnSpc>
            <a:spcBef>
              <a:spcPct val="0"/>
            </a:spcBef>
            <a:spcAft>
              <a:spcPct val="35000"/>
            </a:spcAft>
            <a:buNone/>
          </a:pPr>
          <a:endParaRPr lang="en-US" sz="900" b="1" kern="1200">
            <a:latin typeface="Arial" panose="020B0604020202020204" pitchFamily="34" charset="0"/>
            <a:cs typeface="Arial" panose="020B0604020202020204" pitchFamily="34" charset="0"/>
          </a:endParaRPr>
        </a:p>
      </dsp:txBody>
      <dsp:txXfrm>
        <a:off x="5115207" y="1525141"/>
        <a:ext cx="45954" cy="45954"/>
      </dsp:txXfrm>
    </dsp:sp>
    <dsp:sp modelId="{659ADDB0-EFF2-40DF-A69A-2641681CAC3B}">
      <dsp:nvSpPr>
        <dsp:cNvPr id="0" name=""/>
        <dsp:cNvSpPr/>
      </dsp:nvSpPr>
      <dsp:spPr>
        <a:xfrm>
          <a:off x="5560805" y="1230965"/>
          <a:ext cx="546688" cy="273344"/>
        </a:xfrm>
        <a:prstGeom prst="roundRect">
          <a:avLst>
            <a:gd name="adj" fmla="val 10000"/>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sz="900" b="1" kern="1200" dirty="0">
              <a:latin typeface="Arial" panose="020B0604020202020204" pitchFamily="34" charset="0"/>
              <a:cs typeface="Arial" panose="020B0604020202020204" pitchFamily="34" charset="0"/>
            </a:rPr>
            <a:t>Binary</a:t>
          </a:r>
        </a:p>
      </dsp:txBody>
      <dsp:txXfrm>
        <a:off x="5568811" y="1238971"/>
        <a:ext cx="530676" cy="257332"/>
      </dsp:txXfrm>
    </dsp:sp>
    <dsp:sp modelId="{67DA2CF5-8D04-47E8-BA35-99C32E0433EC}">
      <dsp:nvSpPr>
        <dsp:cNvPr id="0" name=""/>
        <dsp:cNvSpPr/>
      </dsp:nvSpPr>
      <dsp:spPr>
        <a:xfrm rot="49018">
          <a:off x="6107446" y="1368458"/>
          <a:ext cx="908709" cy="11315"/>
        </a:xfrm>
        <a:custGeom>
          <a:avLst/>
          <a:gdLst/>
          <a:ahLst/>
          <a:cxnLst/>
          <a:rect l="0" t="0" r="0" b="0"/>
          <a:pathLst>
            <a:path>
              <a:moveTo>
                <a:pt x="0" y="5657"/>
              </a:moveTo>
              <a:lnTo>
                <a:pt x="908709" y="5657"/>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00050">
            <a:lnSpc>
              <a:spcPct val="90000"/>
            </a:lnSpc>
            <a:spcBef>
              <a:spcPct val="0"/>
            </a:spcBef>
            <a:spcAft>
              <a:spcPct val="35000"/>
            </a:spcAft>
            <a:buNone/>
          </a:pPr>
          <a:endParaRPr lang="en-US" sz="900" b="1" kern="1200">
            <a:latin typeface="Arial" panose="020B0604020202020204" pitchFamily="34" charset="0"/>
            <a:cs typeface="Arial" panose="020B0604020202020204" pitchFamily="34" charset="0"/>
          </a:endParaRPr>
        </a:p>
      </dsp:txBody>
      <dsp:txXfrm>
        <a:off x="6539084" y="1351398"/>
        <a:ext cx="45435" cy="45435"/>
      </dsp:txXfrm>
    </dsp:sp>
    <dsp:sp modelId="{6268A05B-9B7C-4EC1-9DB6-B83A4B374505}">
      <dsp:nvSpPr>
        <dsp:cNvPr id="0" name=""/>
        <dsp:cNvSpPr/>
      </dsp:nvSpPr>
      <dsp:spPr>
        <a:xfrm>
          <a:off x="7016110" y="1243922"/>
          <a:ext cx="546688" cy="273344"/>
        </a:xfrm>
        <a:prstGeom prst="roundRect">
          <a:avLst>
            <a:gd name="adj" fmla="val 10000"/>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sz="900" b="1" kern="1200" dirty="0">
              <a:latin typeface="Arial" panose="020B0604020202020204" pitchFamily="34" charset="0"/>
              <a:cs typeface="Arial" panose="020B0604020202020204" pitchFamily="34" charset="0"/>
            </a:rPr>
            <a:t>ROC</a:t>
          </a:r>
        </a:p>
      </dsp:txBody>
      <dsp:txXfrm>
        <a:off x="7024116" y="1251928"/>
        <a:ext cx="530676" cy="257332"/>
      </dsp:txXfrm>
    </dsp:sp>
    <dsp:sp modelId="{2BBE589C-4C8C-42BC-BED4-5C499151FBEA}">
      <dsp:nvSpPr>
        <dsp:cNvPr id="0" name=""/>
        <dsp:cNvSpPr/>
      </dsp:nvSpPr>
      <dsp:spPr>
        <a:xfrm rot="549130">
          <a:off x="4710040" y="1791971"/>
          <a:ext cx="867994" cy="11315"/>
        </a:xfrm>
        <a:custGeom>
          <a:avLst/>
          <a:gdLst/>
          <a:ahLst/>
          <a:cxnLst/>
          <a:rect l="0" t="0" r="0" b="0"/>
          <a:pathLst>
            <a:path>
              <a:moveTo>
                <a:pt x="0" y="5657"/>
              </a:moveTo>
              <a:lnTo>
                <a:pt x="867994" y="5657"/>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00050">
            <a:lnSpc>
              <a:spcPct val="90000"/>
            </a:lnSpc>
            <a:spcBef>
              <a:spcPct val="0"/>
            </a:spcBef>
            <a:spcAft>
              <a:spcPct val="35000"/>
            </a:spcAft>
            <a:buNone/>
          </a:pPr>
          <a:endParaRPr lang="en-US" sz="900" b="1" kern="1200">
            <a:latin typeface="Arial" panose="020B0604020202020204" pitchFamily="34" charset="0"/>
            <a:cs typeface="Arial" panose="020B0604020202020204" pitchFamily="34" charset="0"/>
          </a:endParaRPr>
        </a:p>
      </dsp:txBody>
      <dsp:txXfrm>
        <a:off x="5122337" y="1775929"/>
        <a:ext cx="43399" cy="43399"/>
      </dsp:txXfrm>
    </dsp:sp>
    <dsp:sp modelId="{9D98369E-90FD-46EA-BD29-7732C2F9F28C}">
      <dsp:nvSpPr>
        <dsp:cNvPr id="0" name=""/>
        <dsp:cNvSpPr/>
      </dsp:nvSpPr>
      <dsp:spPr>
        <a:xfrm>
          <a:off x="5572509" y="1729988"/>
          <a:ext cx="546688" cy="273344"/>
        </a:xfrm>
        <a:prstGeom prst="roundRect">
          <a:avLst>
            <a:gd name="adj" fmla="val 10000"/>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sz="900" b="1" kern="1200" dirty="0">
              <a:latin typeface="Arial" panose="020B0604020202020204" pitchFamily="34" charset="0"/>
              <a:cs typeface="Arial" panose="020B0604020202020204" pitchFamily="34" charset="0"/>
            </a:rPr>
            <a:t>FEWs</a:t>
          </a:r>
        </a:p>
      </dsp:txBody>
      <dsp:txXfrm>
        <a:off x="5580515" y="1737994"/>
        <a:ext cx="530676" cy="257332"/>
      </dsp:txXfrm>
    </dsp:sp>
    <dsp:sp modelId="{977E8C24-CE40-4E58-B933-4EC588B33D4F}">
      <dsp:nvSpPr>
        <dsp:cNvPr id="0" name=""/>
        <dsp:cNvSpPr/>
      </dsp:nvSpPr>
      <dsp:spPr>
        <a:xfrm rot="381925">
          <a:off x="6116615" y="1907446"/>
          <a:ext cx="837814" cy="11315"/>
        </a:xfrm>
        <a:custGeom>
          <a:avLst/>
          <a:gdLst/>
          <a:ahLst/>
          <a:cxnLst/>
          <a:rect l="0" t="0" r="0" b="0"/>
          <a:pathLst>
            <a:path>
              <a:moveTo>
                <a:pt x="0" y="5657"/>
              </a:moveTo>
              <a:lnTo>
                <a:pt x="837814" y="5657"/>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00050">
            <a:lnSpc>
              <a:spcPct val="90000"/>
            </a:lnSpc>
            <a:spcBef>
              <a:spcPct val="0"/>
            </a:spcBef>
            <a:spcAft>
              <a:spcPct val="35000"/>
            </a:spcAft>
            <a:buNone/>
          </a:pPr>
          <a:endParaRPr lang="en-US" sz="900" b="1" kern="1200">
            <a:latin typeface="Arial" panose="020B0604020202020204" pitchFamily="34" charset="0"/>
            <a:cs typeface="Arial" panose="020B0604020202020204" pitchFamily="34" charset="0"/>
          </a:endParaRPr>
        </a:p>
      </dsp:txBody>
      <dsp:txXfrm>
        <a:off x="6514577" y="1892158"/>
        <a:ext cx="41890" cy="41890"/>
      </dsp:txXfrm>
    </dsp:sp>
    <dsp:sp modelId="{54E37CA9-8452-40B8-9D9A-4A9A4FBCF83C}">
      <dsp:nvSpPr>
        <dsp:cNvPr id="0" name=""/>
        <dsp:cNvSpPr/>
      </dsp:nvSpPr>
      <dsp:spPr>
        <a:xfrm>
          <a:off x="6951847" y="1822875"/>
          <a:ext cx="649416" cy="273344"/>
        </a:xfrm>
        <a:prstGeom prst="roundRect">
          <a:avLst>
            <a:gd name="adj" fmla="val 10000"/>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sz="900" b="1" kern="1200" dirty="0">
              <a:latin typeface="Arial" panose="020B0604020202020204" pitchFamily="34" charset="0"/>
              <a:cs typeface="Arial" panose="020B0604020202020204" pitchFamily="34" charset="0"/>
            </a:rPr>
            <a:t>Recall/F-1</a:t>
          </a:r>
        </a:p>
      </dsp:txBody>
      <dsp:txXfrm>
        <a:off x="6959853" y="1830881"/>
        <a:ext cx="633404" cy="25733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C60157B-74EF-884E-B394-FAC6DA3EEE5C}">
      <dsp:nvSpPr>
        <dsp:cNvPr id="0" name=""/>
        <dsp:cNvSpPr/>
      </dsp:nvSpPr>
      <dsp:spPr>
        <a:xfrm>
          <a:off x="1877209" y="1097976"/>
          <a:ext cx="455518" cy="329290"/>
        </a:xfrm>
        <a:custGeom>
          <a:avLst/>
          <a:gdLst/>
          <a:ahLst/>
          <a:cxnLst/>
          <a:rect l="0" t="0" r="0" b="0"/>
          <a:pathLst>
            <a:path>
              <a:moveTo>
                <a:pt x="0" y="0"/>
              </a:moveTo>
              <a:lnTo>
                <a:pt x="0" y="329290"/>
              </a:lnTo>
              <a:lnTo>
                <a:pt x="455518" y="32929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B59BD30-A469-994A-93D1-EB1594C9A08B}">
      <dsp:nvSpPr>
        <dsp:cNvPr id="0" name=""/>
        <dsp:cNvSpPr/>
      </dsp:nvSpPr>
      <dsp:spPr>
        <a:xfrm>
          <a:off x="1421690" y="1097976"/>
          <a:ext cx="455518" cy="329290"/>
        </a:xfrm>
        <a:custGeom>
          <a:avLst/>
          <a:gdLst/>
          <a:ahLst/>
          <a:cxnLst/>
          <a:rect l="0" t="0" r="0" b="0"/>
          <a:pathLst>
            <a:path>
              <a:moveTo>
                <a:pt x="455518" y="0"/>
              </a:moveTo>
              <a:lnTo>
                <a:pt x="455518" y="329290"/>
              </a:lnTo>
              <a:lnTo>
                <a:pt x="0" y="32929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C039C95-8CE9-FD47-A235-3E05606BA938}">
      <dsp:nvSpPr>
        <dsp:cNvPr id="0" name=""/>
        <dsp:cNvSpPr/>
      </dsp:nvSpPr>
      <dsp:spPr>
        <a:xfrm>
          <a:off x="1877209" y="1097976"/>
          <a:ext cx="1328139" cy="1009825"/>
        </a:xfrm>
        <a:custGeom>
          <a:avLst/>
          <a:gdLst/>
          <a:ahLst/>
          <a:cxnLst/>
          <a:rect l="0" t="0" r="0" b="0"/>
          <a:pathLst>
            <a:path>
              <a:moveTo>
                <a:pt x="0" y="0"/>
              </a:moveTo>
              <a:lnTo>
                <a:pt x="0" y="894573"/>
              </a:lnTo>
              <a:lnTo>
                <a:pt x="1328139" y="894573"/>
              </a:lnTo>
              <a:lnTo>
                <a:pt x="1328139" y="1009825"/>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E5C0C3B-F4AC-E044-967B-C8BD63DE4E45}">
      <dsp:nvSpPr>
        <dsp:cNvPr id="0" name=""/>
        <dsp:cNvSpPr/>
      </dsp:nvSpPr>
      <dsp:spPr>
        <a:xfrm>
          <a:off x="1831489" y="1097976"/>
          <a:ext cx="91440" cy="1009825"/>
        </a:xfrm>
        <a:custGeom>
          <a:avLst/>
          <a:gdLst/>
          <a:ahLst/>
          <a:cxnLst/>
          <a:rect l="0" t="0" r="0" b="0"/>
          <a:pathLst>
            <a:path>
              <a:moveTo>
                <a:pt x="45720" y="0"/>
              </a:moveTo>
              <a:lnTo>
                <a:pt x="45720" y="1009825"/>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B22AF56-69F6-DF48-8B33-2E8707810C24}">
      <dsp:nvSpPr>
        <dsp:cNvPr id="0" name=""/>
        <dsp:cNvSpPr/>
      </dsp:nvSpPr>
      <dsp:spPr>
        <a:xfrm>
          <a:off x="549070" y="1097976"/>
          <a:ext cx="1328139" cy="1009825"/>
        </a:xfrm>
        <a:custGeom>
          <a:avLst/>
          <a:gdLst/>
          <a:ahLst/>
          <a:cxnLst/>
          <a:rect l="0" t="0" r="0" b="0"/>
          <a:pathLst>
            <a:path>
              <a:moveTo>
                <a:pt x="1328139" y="0"/>
              </a:moveTo>
              <a:lnTo>
                <a:pt x="1328139" y="894573"/>
              </a:lnTo>
              <a:lnTo>
                <a:pt x="0" y="894573"/>
              </a:lnTo>
              <a:lnTo>
                <a:pt x="0" y="1009825"/>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2D27D44-DC06-3942-98A2-3595CE9625A5}">
      <dsp:nvSpPr>
        <dsp:cNvPr id="0" name=""/>
        <dsp:cNvSpPr/>
      </dsp:nvSpPr>
      <dsp:spPr>
        <a:xfrm>
          <a:off x="1602800" y="549159"/>
          <a:ext cx="548817" cy="548817"/>
        </a:xfrm>
        <a:prstGeom prst="arc">
          <a:avLst>
            <a:gd name="adj1" fmla="val 13200000"/>
            <a:gd name="adj2" fmla="val 1920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A80D4C-BACD-A84B-A06C-86D6D400E392}">
      <dsp:nvSpPr>
        <dsp:cNvPr id="0" name=""/>
        <dsp:cNvSpPr/>
      </dsp:nvSpPr>
      <dsp:spPr>
        <a:xfrm>
          <a:off x="1602800" y="549159"/>
          <a:ext cx="548817" cy="548817"/>
        </a:xfrm>
        <a:prstGeom prst="arc">
          <a:avLst>
            <a:gd name="adj1" fmla="val 2400000"/>
            <a:gd name="adj2" fmla="val 840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11F38E7-A9B4-0C4A-92FF-A7E310416C81}">
      <dsp:nvSpPr>
        <dsp:cNvPr id="0" name=""/>
        <dsp:cNvSpPr/>
      </dsp:nvSpPr>
      <dsp:spPr>
        <a:xfrm>
          <a:off x="1328391" y="647946"/>
          <a:ext cx="1097635" cy="351243"/>
        </a:xfrm>
        <a:prstGeom prst="rect">
          <a:avLst/>
        </a:prstGeom>
        <a:noFill/>
        <a:ln w="25400" cap="flat" cmpd="sng" algn="ctr">
          <a:noFill/>
          <a:prstDash val="solid"/>
        </a:ln>
        <a:effectLst/>
        <a:sp3d/>
      </dsp:spPr>
      <dsp:style>
        <a:lnRef idx="2">
          <a:scrgbClr r="0" g="0" b="0"/>
        </a:lnRef>
        <a:fillRef idx="1">
          <a:scrgbClr r="0" g="0" b="0"/>
        </a:fillRef>
        <a:effectRef idx="0">
          <a:scrgbClr r="0" g="0" b="0"/>
        </a:effectRef>
        <a:fontRef idx="minor"/>
      </dsp:style>
      <dsp:txBody>
        <a:bodyPr spcFirstLastPara="0" vert="horz" wrap="square" lIns="6985" tIns="6985" rIns="6985" bIns="6985" numCol="1" spcCol="1270" anchor="ctr" anchorCtr="0">
          <a:noAutofit/>
        </a:bodyPr>
        <a:lstStyle/>
        <a:p>
          <a:pPr marL="0" lvl="0" indent="0" algn="ctr" defTabSz="466725">
            <a:lnSpc>
              <a:spcPct val="90000"/>
            </a:lnSpc>
            <a:spcBef>
              <a:spcPct val="0"/>
            </a:spcBef>
            <a:spcAft>
              <a:spcPct val="35000"/>
            </a:spcAft>
            <a:buNone/>
          </a:pPr>
          <a:r>
            <a:rPr lang="en-US" altLang="zh-CN" sz="1050" kern="1200" dirty="0">
              <a:latin typeface="Arial" panose="020B0604020202020204" pitchFamily="34" charset="0"/>
              <a:cs typeface="Arial" panose="020B0604020202020204" pitchFamily="34" charset="0"/>
            </a:rPr>
            <a:t>Bean price</a:t>
          </a:r>
          <a:r>
            <a:rPr lang="zh-CN" altLang="en-US" sz="1050" kern="1200" dirty="0">
              <a:latin typeface="Arial" panose="020B0604020202020204" pitchFamily="34" charset="0"/>
              <a:cs typeface="Arial" panose="020B0604020202020204" pitchFamily="34" charset="0"/>
            </a:rPr>
            <a:t> </a:t>
          </a:r>
          <a:r>
            <a:rPr lang="en-US" altLang="zh-CN" sz="1050" kern="1200" dirty="0">
              <a:latin typeface="Arial" panose="020B0604020202020204" pitchFamily="34" charset="0"/>
              <a:cs typeface="Arial" panose="020B0604020202020204" pitchFamily="34" charset="0"/>
            </a:rPr>
            <a:t>&lt;</a:t>
          </a:r>
          <a:r>
            <a:rPr lang="zh-CN" altLang="en-US" sz="1050" kern="1200" dirty="0">
              <a:latin typeface="Arial" panose="020B0604020202020204" pitchFamily="34" charset="0"/>
              <a:cs typeface="Arial" panose="020B0604020202020204" pitchFamily="34" charset="0"/>
            </a:rPr>
            <a:t> </a:t>
          </a:r>
          <a:r>
            <a:rPr lang="en-US" altLang="zh-CN" sz="1050" kern="1200" dirty="0">
              <a:latin typeface="Arial" panose="020B0604020202020204" pitchFamily="34" charset="0"/>
              <a:cs typeface="Arial" panose="020B0604020202020204" pitchFamily="34" charset="0"/>
            </a:rPr>
            <a:t>47.43</a:t>
          </a:r>
          <a:r>
            <a:rPr lang="en-US" altLang="zh-CN" sz="1050" b="0" i="0" kern="1200" dirty="0">
              <a:latin typeface="Arial" panose="020B0604020202020204" pitchFamily="34" charset="0"/>
              <a:cs typeface="Arial" panose="020B0604020202020204" pitchFamily="34" charset="0"/>
            </a:rPr>
            <a:t>?</a:t>
          </a:r>
          <a:r>
            <a:rPr lang="zh-CN" altLang="en-US" sz="1050" b="0" i="0" kern="1200" dirty="0">
              <a:latin typeface="Arial" panose="020B0604020202020204" pitchFamily="34" charset="0"/>
              <a:cs typeface="Arial" panose="020B0604020202020204" pitchFamily="34" charset="0"/>
            </a:rPr>
            <a:t> </a:t>
          </a:r>
          <a:endParaRPr lang="en-US" sz="1050" kern="1200" dirty="0">
            <a:latin typeface="Arial" panose="020B0604020202020204" pitchFamily="34" charset="0"/>
            <a:cs typeface="Arial" panose="020B0604020202020204" pitchFamily="34" charset="0"/>
          </a:endParaRPr>
        </a:p>
      </dsp:txBody>
      <dsp:txXfrm>
        <a:off x="1328391" y="647946"/>
        <a:ext cx="1097635" cy="351243"/>
      </dsp:txXfrm>
    </dsp:sp>
    <dsp:sp modelId="{9C9FEF61-7A7C-9741-B8AF-606EFF79C0B2}">
      <dsp:nvSpPr>
        <dsp:cNvPr id="0" name=""/>
        <dsp:cNvSpPr/>
      </dsp:nvSpPr>
      <dsp:spPr>
        <a:xfrm>
          <a:off x="274661" y="2107802"/>
          <a:ext cx="548817" cy="548817"/>
        </a:xfrm>
        <a:prstGeom prst="arc">
          <a:avLst>
            <a:gd name="adj1" fmla="val 13200000"/>
            <a:gd name="adj2" fmla="val 1920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FEC3B90-1240-8B48-A9A1-1F4519FE10A5}">
      <dsp:nvSpPr>
        <dsp:cNvPr id="0" name=""/>
        <dsp:cNvSpPr/>
      </dsp:nvSpPr>
      <dsp:spPr>
        <a:xfrm>
          <a:off x="274661" y="2107802"/>
          <a:ext cx="548817" cy="548817"/>
        </a:xfrm>
        <a:prstGeom prst="arc">
          <a:avLst>
            <a:gd name="adj1" fmla="val 2400000"/>
            <a:gd name="adj2" fmla="val 840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3D37442-8684-DA49-B4EE-81002E46C5C8}">
      <dsp:nvSpPr>
        <dsp:cNvPr id="0" name=""/>
        <dsp:cNvSpPr/>
      </dsp:nvSpPr>
      <dsp:spPr>
        <a:xfrm>
          <a:off x="252" y="2206589"/>
          <a:ext cx="1097635" cy="351243"/>
        </a:xfrm>
        <a:prstGeom prst="rect">
          <a:avLst/>
        </a:prstGeom>
        <a:noFill/>
        <a:ln w="25400" cap="flat" cmpd="sng" algn="ctr">
          <a:noFill/>
          <a:prstDash val="solid"/>
        </a:ln>
        <a:effectLst/>
        <a:sp3d/>
      </dsp:spPr>
      <dsp:style>
        <a:lnRef idx="2">
          <a:scrgbClr r="0" g="0" b="0"/>
        </a:lnRef>
        <a:fillRef idx="1">
          <a:scrgbClr r="0" g="0" b="0"/>
        </a:fillRef>
        <a:effectRef idx="0">
          <a:scrgbClr r="0" g="0" b="0"/>
        </a:effectRef>
        <a:fontRef idx="minor"/>
      </dsp:style>
      <dsp:txBody>
        <a:bodyPr spcFirstLastPara="0" vert="horz" wrap="square" lIns="6985" tIns="6985" rIns="6985" bIns="6985" numCol="1" spcCol="1270" anchor="ctr" anchorCtr="0">
          <a:noAutofit/>
        </a:bodyPr>
        <a:lstStyle/>
        <a:p>
          <a:pPr marL="0" lvl="0" indent="0" algn="ctr" defTabSz="466725">
            <a:lnSpc>
              <a:spcPct val="90000"/>
            </a:lnSpc>
            <a:spcBef>
              <a:spcPct val="0"/>
            </a:spcBef>
            <a:spcAft>
              <a:spcPct val="35000"/>
            </a:spcAft>
            <a:buNone/>
          </a:pPr>
          <a:r>
            <a:rPr lang="en-US" altLang="zh-CN" sz="1050" kern="1200" dirty="0">
              <a:latin typeface="Arial" panose="020B0604020202020204" pitchFamily="34" charset="0"/>
              <a:cs typeface="Arial" panose="020B0604020202020204" pitchFamily="34" charset="0"/>
            </a:rPr>
            <a:t>Mean temp</a:t>
          </a:r>
        </a:p>
        <a:p>
          <a:pPr marL="0" lvl="0" indent="0" algn="ctr" defTabSz="466725">
            <a:lnSpc>
              <a:spcPct val="90000"/>
            </a:lnSpc>
            <a:spcBef>
              <a:spcPct val="0"/>
            </a:spcBef>
            <a:spcAft>
              <a:spcPct val="35000"/>
            </a:spcAft>
            <a:buNone/>
          </a:pPr>
          <a:r>
            <a:rPr lang="en-US" altLang="zh-CN" sz="1050" kern="1200" dirty="0">
              <a:latin typeface="Arial" panose="020B0604020202020204" pitchFamily="34" charset="0"/>
              <a:cs typeface="Arial" panose="020B0604020202020204" pitchFamily="34" charset="0"/>
            </a:rPr>
            <a:t>&lt;</a:t>
          </a:r>
          <a:r>
            <a:rPr lang="zh-CN" altLang="en-US" sz="1050" kern="1200" dirty="0">
              <a:latin typeface="Arial" panose="020B0604020202020204" pitchFamily="34" charset="0"/>
              <a:cs typeface="Arial" panose="020B0604020202020204" pitchFamily="34" charset="0"/>
            </a:rPr>
            <a:t> </a:t>
          </a:r>
          <a:r>
            <a:rPr lang="en-US" altLang="zh-CN" sz="1050" kern="1200" dirty="0">
              <a:latin typeface="Arial" panose="020B0604020202020204" pitchFamily="34" charset="0"/>
              <a:cs typeface="Arial" panose="020B0604020202020204" pitchFamily="34" charset="0"/>
            </a:rPr>
            <a:t>24.6</a:t>
          </a:r>
          <a:r>
            <a:rPr lang="zh-CN" altLang="en-US" sz="1050" kern="1200" dirty="0">
              <a:latin typeface="Arial" panose="020B0604020202020204" pitchFamily="34" charset="0"/>
              <a:cs typeface="Arial" panose="020B0604020202020204" pitchFamily="34" charset="0"/>
            </a:rPr>
            <a:t> ？</a:t>
          </a:r>
          <a:endParaRPr lang="en-US" sz="1050" kern="1200" dirty="0">
            <a:latin typeface="Arial" panose="020B0604020202020204" pitchFamily="34" charset="0"/>
            <a:cs typeface="Arial" panose="020B0604020202020204" pitchFamily="34" charset="0"/>
          </a:endParaRPr>
        </a:p>
      </dsp:txBody>
      <dsp:txXfrm>
        <a:off x="252" y="2206589"/>
        <a:ext cx="1097635" cy="351243"/>
      </dsp:txXfrm>
    </dsp:sp>
    <dsp:sp modelId="{54519577-5327-8344-A19A-D3B2288A96DA}">
      <dsp:nvSpPr>
        <dsp:cNvPr id="0" name=""/>
        <dsp:cNvSpPr/>
      </dsp:nvSpPr>
      <dsp:spPr>
        <a:xfrm>
          <a:off x="1602800" y="2107802"/>
          <a:ext cx="548817" cy="548817"/>
        </a:xfrm>
        <a:prstGeom prst="arc">
          <a:avLst>
            <a:gd name="adj1" fmla="val 13200000"/>
            <a:gd name="adj2" fmla="val 1920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1820671-E06C-4E42-BD91-5F71207587B1}">
      <dsp:nvSpPr>
        <dsp:cNvPr id="0" name=""/>
        <dsp:cNvSpPr/>
      </dsp:nvSpPr>
      <dsp:spPr>
        <a:xfrm>
          <a:off x="1602800" y="2107802"/>
          <a:ext cx="548817" cy="548817"/>
        </a:xfrm>
        <a:prstGeom prst="arc">
          <a:avLst>
            <a:gd name="adj1" fmla="val 2400000"/>
            <a:gd name="adj2" fmla="val 840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F3F7EB-E326-0C4F-810F-B9F9F350E9C1}">
      <dsp:nvSpPr>
        <dsp:cNvPr id="0" name=""/>
        <dsp:cNvSpPr/>
      </dsp:nvSpPr>
      <dsp:spPr>
        <a:xfrm>
          <a:off x="1328391" y="2206589"/>
          <a:ext cx="1097635" cy="351243"/>
        </a:xfrm>
        <a:prstGeom prst="rect">
          <a:avLst/>
        </a:prstGeom>
        <a:noFill/>
        <a:ln w="25400" cap="flat" cmpd="sng" algn="ctr">
          <a:noFill/>
          <a:prstDash val="solid"/>
        </a:ln>
        <a:effectLst/>
        <a:sp3d/>
      </dsp:spPr>
      <dsp:style>
        <a:lnRef idx="2">
          <a:scrgbClr r="0" g="0" b="0"/>
        </a:lnRef>
        <a:fillRef idx="1">
          <a:scrgbClr r="0" g="0" b="0"/>
        </a:fillRef>
        <a:effectRef idx="0">
          <a:scrgbClr r="0" g="0" b="0"/>
        </a:effectRef>
        <a:fontRef idx="minor"/>
      </dsp:style>
      <dsp:txBody>
        <a:bodyPr spcFirstLastPara="0" vert="horz" wrap="square" lIns="6985" tIns="6985" rIns="6985" bIns="6985" numCol="1" spcCol="1270" anchor="ctr" anchorCtr="0">
          <a:noAutofit/>
        </a:bodyPr>
        <a:lstStyle/>
        <a:p>
          <a:pPr marL="0" lvl="0" indent="0" algn="ctr" defTabSz="466725">
            <a:lnSpc>
              <a:spcPct val="90000"/>
            </a:lnSpc>
            <a:spcBef>
              <a:spcPct val="0"/>
            </a:spcBef>
            <a:spcAft>
              <a:spcPct val="35000"/>
            </a:spcAft>
            <a:buNone/>
          </a:pPr>
          <a:r>
            <a:rPr lang="en-US" altLang="zh-CN" sz="1050" kern="1200" dirty="0">
              <a:latin typeface="Arial" panose="020B0604020202020204" pitchFamily="34" charset="0"/>
              <a:cs typeface="Arial" panose="020B0604020202020204" pitchFamily="34" charset="0"/>
            </a:rPr>
            <a:t>Natural Roof percent&lt;0.3?</a:t>
          </a:r>
          <a:endParaRPr lang="en-US" sz="1050" kern="1200" dirty="0">
            <a:latin typeface="Arial" panose="020B0604020202020204" pitchFamily="34" charset="0"/>
            <a:cs typeface="Arial" panose="020B0604020202020204" pitchFamily="34" charset="0"/>
          </a:endParaRPr>
        </a:p>
      </dsp:txBody>
      <dsp:txXfrm>
        <a:off x="1328391" y="2206589"/>
        <a:ext cx="1097635" cy="351243"/>
      </dsp:txXfrm>
    </dsp:sp>
    <dsp:sp modelId="{F9B3C2FF-DDC2-BA45-AF04-3B5784EE6136}">
      <dsp:nvSpPr>
        <dsp:cNvPr id="0" name=""/>
        <dsp:cNvSpPr/>
      </dsp:nvSpPr>
      <dsp:spPr>
        <a:xfrm>
          <a:off x="2930939" y="2107802"/>
          <a:ext cx="548817" cy="548817"/>
        </a:xfrm>
        <a:prstGeom prst="arc">
          <a:avLst>
            <a:gd name="adj1" fmla="val 13200000"/>
            <a:gd name="adj2" fmla="val 1920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343858E-E1E8-724E-A03C-8243EF217E93}">
      <dsp:nvSpPr>
        <dsp:cNvPr id="0" name=""/>
        <dsp:cNvSpPr/>
      </dsp:nvSpPr>
      <dsp:spPr>
        <a:xfrm>
          <a:off x="2930939" y="2107802"/>
          <a:ext cx="548817" cy="548817"/>
        </a:xfrm>
        <a:prstGeom prst="arc">
          <a:avLst>
            <a:gd name="adj1" fmla="val 2400000"/>
            <a:gd name="adj2" fmla="val 840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CA53776-A9F2-4447-AD12-260BB94563A6}">
      <dsp:nvSpPr>
        <dsp:cNvPr id="0" name=""/>
        <dsp:cNvSpPr/>
      </dsp:nvSpPr>
      <dsp:spPr>
        <a:xfrm>
          <a:off x="2656531" y="2206589"/>
          <a:ext cx="1097635" cy="351243"/>
        </a:xfrm>
        <a:prstGeom prst="rect">
          <a:avLst/>
        </a:prstGeom>
        <a:noFill/>
        <a:ln w="25400" cap="flat" cmpd="sng" algn="ctr">
          <a:noFill/>
          <a:prstDash val="solid"/>
        </a:ln>
        <a:effectLst/>
        <a:sp3d/>
      </dsp:spPr>
      <dsp:style>
        <a:lnRef idx="2">
          <a:scrgbClr r="0" g="0" b="0"/>
        </a:lnRef>
        <a:fillRef idx="1">
          <a:scrgbClr r="0" g="0" b="0"/>
        </a:fillRef>
        <a:effectRef idx="0">
          <a:scrgbClr r="0" g="0" b="0"/>
        </a:effectRef>
        <a:fontRef idx="minor"/>
      </dsp:style>
      <dsp:txBody>
        <a:bodyPr spcFirstLastPara="0" vert="horz" wrap="square" lIns="6985" tIns="6985" rIns="6985" bIns="6985" numCol="1" spcCol="1270" anchor="ctr" anchorCtr="0">
          <a:noAutofit/>
        </a:bodyPr>
        <a:lstStyle/>
        <a:p>
          <a:pPr marL="0" lvl="0" indent="0" algn="ctr" defTabSz="466725">
            <a:lnSpc>
              <a:spcPct val="90000"/>
            </a:lnSpc>
            <a:spcBef>
              <a:spcPct val="0"/>
            </a:spcBef>
            <a:spcAft>
              <a:spcPct val="35000"/>
            </a:spcAft>
            <a:buNone/>
          </a:pPr>
          <a:r>
            <a:rPr lang="en-US" altLang="zh-CN" sz="1050" kern="1200" dirty="0">
              <a:latin typeface="Arial" panose="020B0604020202020204" pitchFamily="34" charset="0"/>
              <a:cs typeface="Arial" panose="020B0604020202020204" pitchFamily="34" charset="0"/>
            </a:rPr>
            <a:t>Distance to </a:t>
          </a:r>
          <a:r>
            <a:rPr lang="en-US" altLang="zh-CN" sz="1050" kern="1200" dirty="0" err="1">
              <a:latin typeface="Arial" panose="020B0604020202020204" pitchFamily="34" charset="0"/>
              <a:cs typeface="Arial" panose="020B0604020202020204" pitchFamily="34" charset="0"/>
            </a:rPr>
            <a:t>admarc</a:t>
          </a:r>
          <a:r>
            <a:rPr lang="en-US" altLang="zh-CN" sz="1050" kern="1200" dirty="0">
              <a:latin typeface="Arial" panose="020B0604020202020204" pitchFamily="34" charset="0"/>
              <a:cs typeface="Arial" panose="020B0604020202020204" pitchFamily="34" charset="0"/>
            </a:rPr>
            <a:t> road&lt;</a:t>
          </a:r>
          <a:r>
            <a:rPr lang="zh-CN" altLang="en-US" sz="1050" kern="1200" dirty="0">
              <a:latin typeface="Arial" panose="020B0604020202020204" pitchFamily="34" charset="0"/>
              <a:cs typeface="Arial" panose="020B0604020202020204" pitchFamily="34" charset="0"/>
            </a:rPr>
            <a:t> </a:t>
          </a:r>
          <a:r>
            <a:rPr lang="en-US" altLang="zh-CN" sz="1050" kern="1200" dirty="0">
              <a:latin typeface="Arial" panose="020B0604020202020204" pitchFamily="34" charset="0"/>
              <a:cs typeface="Arial" panose="020B0604020202020204" pitchFamily="34" charset="0"/>
            </a:rPr>
            <a:t>2km</a:t>
          </a:r>
          <a:r>
            <a:rPr lang="zh-CN" altLang="en-US" sz="1050" kern="1200" dirty="0">
              <a:latin typeface="Arial" panose="020B0604020202020204" pitchFamily="34" charset="0"/>
              <a:cs typeface="Arial" panose="020B0604020202020204" pitchFamily="34" charset="0"/>
            </a:rPr>
            <a:t>？</a:t>
          </a:r>
          <a:endParaRPr lang="en-US" sz="1050" kern="1200" dirty="0">
            <a:latin typeface="Arial" panose="020B0604020202020204" pitchFamily="34" charset="0"/>
            <a:cs typeface="Arial" panose="020B0604020202020204" pitchFamily="34" charset="0"/>
          </a:endParaRPr>
        </a:p>
      </dsp:txBody>
      <dsp:txXfrm>
        <a:off x="2656531" y="2206589"/>
        <a:ext cx="1097635" cy="351243"/>
      </dsp:txXfrm>
    </dsp:sp>
    <dsp:sp modelId="{7E279CB2-E5D2-6940-87A5-7E01C4FD42A0}">
      <dsp:nvSpPr>
        <dsp:cNvPr id="0" name=""/>
        <dsp:cNvSpPr/>
      </dsp:nvSpPr>
      <dsp:spPr>
        <a:xfrm>
          <a:off x="938730" y="1328480"/>
          <a:ext cx="548817" cy="548817"/>
        </a:xfrm>
        <a:prstGeom prst="arc">
          <a:avLst>
            <a:gd name="adj1" fmla="val 13200000"/>
            <a:gd name="adj2" fmla="val 1920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360ED52-9013-D54C-96EA-29843F1B7790}">
      <dsp:nvSpPr>
        <dsp:cNvPr id="0" name=""/>
        <dsp:cNvSpPr/>
      </dsp:nvSpPr>
      <dsp:spPr>
        <a:xfrm>
          <a:off x="938730" y="1328480"/>
          <a:ext cx="548817" cy="548817"/>
        </a:xfrm>
        <a:prstGeom prst="arc">
          <a:avLst>
            <a:gd name="adj1" fmla="val 2400000"/>
            <a:gd name="adj2" fmla="val 840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D44D359-1AC7-A44C-AD23-14B5DC3EA155}">
      <dsp:nvSpPr>
        <dsp:cNvPr id="0" name=""/>
        <dsp:cNvSpPr/>
      </dsp:nvSpPr>
      <dsp:spPr>
        <a:xfrm>
          <a:off x="664321" y="1427267"/>
          <a:ext cx="1097635" cy="351243"/>
        </a:xfrm>
        <a:prstGeom prst="rect">
          <a:avLst/>
        </a:prstGeom>
        <a:noFill/>
        <a:ln w="25400" cap="flat" cmpd="sng" algn="ctr">
          <a:noFill/>
          <a:prstDash val="solid"/>
        </a:ln>
        <a:effectLst/>
        <a:sp3d/>
      </dsp:spPr>
      <dsp:style>
        <a:lnRef idx="2">
          <a:scrgbClr r="0" g="0" b="0"/>
        </a:lnRef>
        <a:fillRef idx="1">
          <a:scrgbClr r="0" g="0" b="0"/>
        </a:fillRef>
        <a:effectRef idx="0">
          <a:scrgbClr r="0" g="0" b="0"/>
        </a:effectRef>
        <a:fontRef idx="minor"/>
      </dsp:style>
      <dsp:txBody>
        <a:bodyPr spcFirstLastPara="0" vert="horz" wrap="square" lIns="6985" tIns="6985" rIns="6985" bIns="6985" numCol="1" spcCol="1270" anchor="ctr" anchorCtr="0">
          <a:noAutofit/>
        </a:bodyPr>
        <a:lstStyle/>
        <a:p>
          <a:pPr marL="0" lvl="0" indent="0" algn="ctr" defTabSz="466725">
            <a:lnSpc>
              <a:spcPct val="90000"/>
            </a:lnSpc>
            <a:spcBef>
              <a:spcPct val="0"/>
            </a:spcBef>
            <a:spcAft>
              <a:spcPct val="35000"/>
            </a:spcAft>
            <a:buNone/>
          </a:pPr>
          <a:r>
            <a:rPr lang="en-US" altLang="zh-CN" sz="1050" kern="1200" dirty="0">
              <a:latin typeface="Arial" panose="020B0604020202020204" pitchFamily="34" charset="0"/>
              <a:cs typeface="Arial" panose="020B0604020202020204" pitchFamily="34" charset="0"/>
            </a:rPr>
            <a:t>Cellphone &lt;0.53</a:t>
          </a:r>
          <a:r>
            <a:rPr lang="zh-CN" altLang="en-US" sz="1050" kern="1200" dirty="0">
              <a:latin typeface="Arial" panose="020B0604020202020204" pitchFamily="34" charset="0"/>
              <a:cs typeface="Arial" panose="020B0604020202020204" pitchFamily="34" charset="0"/>
            </a:rPr>
            <a:t>？</a:t>
          </a:r>
          <a:endParaRPr lang="en-US" sz="1050" kern="1200" dirty="0">
            <a:latin typeface="Arial" panose="020B0604020202020204" pitchFamily="34" charset="0"/>
            <a:cs typeface="Arial" panose="020B0604020202020204" pitchFamily="34" charset="0"/>
          </a:endParaRPr>
        </a:p>
      </dsp:txBody>
      <dsp:txXfrm>
        <a:off x="664321" y="1427267"/>
        <a:ext cx="1097635" cy="351243"/>
      </dsp:txXfrm>
    </dsp:sp>
    <dsp:sp modelId="{E052D94B-2442-CF48-ABAE-076055F3D797}">
      <dsp:nvSpPr>
        <dsp:cNvPr id="0" name=""/>
        <dsp:cNvSpPr/>
      </dsp:nvSpPr>
      <dsp:spPr>
        <a:xfrm>
          <a:off x="2266870" y="1328480"/>
          <a:ext cx="548817" cy="548817"/>
        </a:xfrm>
        <a:prstGeom prst="arc">
          <a:avLst>
            <a:gd name="adj1" fmla="val 13200000"/>
            <a:gd name="adj2" fmla="val 1920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8ADFA36-4350-554B-B83F-30DF57FBC3D0}">
      <dsp:nvSpPr>
        <dsp:cNvPr id="0" name=""/>
        <dsp:cNvSpPr/>
      </dsp:nvSpPr>
      <dsp:spPr>
        <a:xfrm>
          <a:off x="2266870" y="1328480"/>
          <a:ext cx="548817" cy="548817"/>
        </a:xfrm>
        <a:prstGeom prst="arc">
          <a:avLst>
            <a:gd name="adj1" fmla="val 2400000"/>
            <a:gd name="adj2" fmla="val 840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29DFD7E-77EA-9441-9053-BDCEA05137C1}">
      <dsp:nvSpPr>
        <dsp:cNvPr id="0" name=""/>
        <dsp:cNvSpPr/>
      </dsp:nvSpPr>
      <dsp:spPr>
        <a:xfrm>
          <a:off x="1992461" y="1427267"/>
          <a:ext cx="1097635" cy="351243"/>
        </a:xfrm>
        <a:prstGeom prst="rect">
          <a:avLst/>
        </a:prstGeom>
        <a:noFill/>
        <a:ln w="25400" cap="flat" cmpd="sng" algn="ctr">
          <a:noFill/>
          <a:prstDash val="solid"/>
        </a:ln>
        <a:effectLst/>
        <a:sp3d/>
      </dsp:spPr>
      <dsp:style>
        <a:lnRef idx="2">
          <a:scrgbClr r="0" g="0" b="0"/>
        </a:lnRef>
        <a:fillRef idx="1">
          <a:scrgbClr r="0" g="0" b="0"/>
        </a:fillRef>
        <a:effectRef idx="0">
          <a:scrgbClr r="0" g="0" b="0"/>
        </a:effectRef>
        <a:fontRef idx="minor"/>
      </dsp:style>
      <dsp:txBody>
        <a:bodyPr spcFirstLastPara="0" vert="horz" wrap="square" lIns="6985" tIns="6985" rIns="6985" bIns="6985" numCol="1" spcCol="1270" anchor="ctr" anchorCtr="0">
          <a:noAutofit/>
        </a:bodyPr>
        <a:lstStyle/>
        <a:p>
          <a:pPr marL="0" lvl="0" indent="0" algn="ctr" defTabSz="466725">
            <a:lnSpc>
              <a:spcPct val="90000"/>
            </a:lnSpc>
            <a:spcBef>
              <a:spcPct val="0"/>
            </a:spcBef>
            <a:spcAft>
              <a:spcPct val="35000"/>
            </a:spcAft>
            <a:buNone/>
          </a:pPr>
          <a:r>
            <a:rPr lang="en-US" altLang="zh-CN" sz="1050" kern="1200" dirty="0">
              <a:latin typeface="Arial" panose="020B0604020202020204" pitchFamily="34" charset="0"/>
              <a:cs typeface="Arial" panose="020B0604020202020204" pitchFamily="34" charset="0"/>
            </a:rPr>
            <a:t>Asset index&lt;</a:t>
          </a:r>
          <a:r>
            <a:rPr lang="zh-CN" altLang="en-US" sz="1050" kern="1200" dirty="0">
              <a:latin typeface="Arial" panose="020B0604020202020204" pitchFamily="34" charset="0"/>
              <a:cs typeface="Arial" panose="020B0604020202020204" pitchFamily="34" charset="0"/>
            </a:rPr>
            <a:t> </a:t>
          </a:r>
          <a:r>
            <a:rPr lang="en-US" altLang="zh-CN" sz="1050" kern="1200" dirty="0">
              <a:latin typeface="Arial" panose="020B0604020202020204" pitchFamily="34" charset="0"/>
              <a:cs typeface="Arial" panose="020B0604020202020204" pitchFamily="34" charset="0"/>
            </a:rPr>
            <a:t>-0.058?</a:t>
          </a:r>
          <a:endParaRPr lang="en-US" sz="1050" kern="1200" dirty="0">
            <a:latin typeface="Arial" panose="020B0604020202020204" pitchFamily="34" charset="0"/>
            <a:cs typeface="Arial" panose="020B0604020202020204" pitchFamily="34" charset="0"/>
          </a:endParaRPr>
        </a:p>
      </dsp:txBody>
      <dsp:txXfrm>
        <a:off x="1992461" y="1427267"/>
        <a:ext cx="1097635" cy="35124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C60157B-74EF-884E-B394-FAC6DA3EEE5C}">
      <dsp:nvSpPr>
        <dsp:cNvPr id="0" name=""/>
        <dsp:cNvSpPr/>
      </dsp:nvSpPr>
      <dsp:spPr>
        <a:xfrm>
          <a:off x="1877209" y="1097976"/>
          <a:ext cx="455518" cy="329290"/>
        </a:xfrm>
        <a:custGeom>
          <a:avLst/>
          <a:gdLst/>
          <a:ahLst/>
          <a:cxnLst/>
          <a:rect l="0" t="0" r="0" b="0"/>
          <a:pathLst>
            <a:path>
              <a:moveTo>
                <a:pt x="0" y="0"/>
              </a:moveTo>
              <a:lnTo>
                <a:pt x="0" y="329290"/>
              </a:lnTo>
              <a:lnTo>
                <a:pt x="455518" y="32929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B59BD30-A469-994A-93D1-EB1594C9A08B}">
      <dsp:nvSpPr>
        <dsp:cNvPr id="0" name=""/>
        <dsp:cNvSpPr/>
      </dsp:nvSpPr>
      <dsp:spPr>
        <a:xfrm>
          <a:off x="1421690" y="1097976"/>
          <a:ext cx="455518" cy="329290"/>
        </a:xfrm>
        <a:custGeom>
          <a:avLst/>
          <a:gdLst/>
          <a:ahLst/>
          <a:cxnLst/>
          <a:rect l="0" t="0" r="0" b="0"/>
          <a:pathLst>
            <a:path>
              <a:moveTo>
                <a:pt x="455518" y="0"/>
              </a:moveTo>
              <a:lnTo>
                <a:pt x="455518" y="329290"/>
              </a:lnTo>
              <a:lnTo>
                <a:pt x="0" y="32929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C039C95-8CE9-FD47-A235-3E05606BA938}">
      <dsp:nvSpPr>
        <dsp:cNvPr id="0" name=""/>
        <dsp:cNvSpPr/>
      </dsp:nvSpPr>
      <dsp:spPr>
        <a:xfrm>
          <a:off x="1877209" y="1097976"/>
          <a:ext cx="1328139" cy="1009825"/>
        </a:xfrm>
        <a:custGeom>
          <a:avLst/>
          <a:gdLst/>
          <a:ahLst/>
          <a:cxnLst/>
          <a:rect l="0" t="0" r="0" b="0"/>
          <a:pathLst>
            <a:path>
              <a:moveTo>
                <a:pt x="0" y="0"/>
              </a:moveTo>
              <a:lnTo>
                <a:pt x="0" y="894573"/>
              </a:lnTo>
              <a:lnTo>
                <a:pt x="1328139" y="894573"/>
              </a:lnTo>
              <a:lnTo>
                <a:pt x="1328139" y="1009825"/>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E5C0C3B-F4AC-E044-967B-C8BD63DE4E45}">
      <dsp:nvSpPr>
        <dsp:cNvPr id="0" name=""/>
        <dsp:cNvSpPr/>
      </dsp:nvSpPr>
      <dsp:spPr>
        <a:xfrm>
          <a:off x="1831489" y="1097976"/>
          <a:ext cx="91440" cy="1009825"/>
        </a:xfrm>
        <a:custGeom>
          <a:avLst/>
          <a:gdLst/>
          <a:ahLst/>
          <a:cxnLst/>
          <a:rect l="0" t="0" r="0" b="0"/>
          <a:pathLst>
            <a:path>
              <a:moveTo>
                <a:pt x="45720" y="0"/>
              </a:moveTo>
              <a:lnTo>
                <a:pt x="45720" y="1009825"/>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B22AF56-69F6-DF48-8B33-2E8707810C24}">
      <dsp:nvSpPr>
        <dsp:cNvPr id="0" name=""/>
        <dsp:cNvSpPr/>
      </dsp:nvSpPr>
      <dsp:spPr>
        <a:xfrm>
          <a:off x="549070" y="1097976"/>
          <a:ext cx="1328139" cy="1009825"/>
        </a:xfrm>
        <a:custGeom>
          <a:avLst/>
          <a:gdLst/>
          <a:ahLst/>
          <a:cxnLst/>
          <a:rect l="0" t="0" r="0" b="0"/>
          <a:pathLst>
            <a:path>
              <a:moveTo>
                <a:pt x="1328139" y="0"/>
              </a:moveTo>
              <a:lnTo>
                <a:pt x="1328139" y="894573"/>
              </a:lnTo>
              <a:lnTo>
                <a:pt x="0" y="894573"/>
              </a:lnTo>
              <a:lnTo>
                <a:pt x="0" y="1009825"/>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2D27D44-DC06-3942-98A2-3595CE9625A5}">
      <dsp:nvSpPr>
        <dsp:cNvPr id="0" name=""/>
        <dsp:cNvSpPr/>
      </dsp:nvSpPr>
      <dsp:spPr>
        <a:xfrm>
          <a:off x="1581539" y="549159"/>
          <a:ext cx="591340" cy="548817"/>
        </a:xfrm>
        <a:prstGeom prst="arc">
          <a:avLst>
            <a:gd name="adj1" fmla="val 13200000"/>
            <a:gd name="adj2" fmla="val 1920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A80D4C-BACD-A84B-A06C-86D6D400E392}">
      <dsp:nvSpPr>
        <dsp:cNvPr id="0" name=""/>
        <dsp:cNvSpPr/>
      </dsp:nvSpPr>
      <dsp:spPr>
        <a:xfrm>
          <a:off x="1581539" y="549159"/>
          <a:ext cx="591340" cy="548817"/>
        </a:xfrm>
        <a:prstGeom prst="arc">
          <a:avLst>
            <a:gd name="adj1" fmla="val 2400000"/>
            <a:gd name="adj2" fmla="val 840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11F38E7-A9B4-0C4A-92FF-A7E310416C81}">
      <dsp:nvSpPr>
        <dsp:cNvPr id="0" name=""/>
        <dsp:cNvSpPr/>
      </dsp:nvSpPr>
      <dsp:spPr>
        <a:xfrm>
          <a:off x="1285869" y="647946"/>
          <a:ext cx="1182680" cy="351243"/>
        </a:xfrm>
        <a:prstGeom prst="rect">
          <a:avLst/>
        </a:prstGeom>
        <a:noFill/>
        <a:ln w="25400" cap="flat" cmpd="sng" algn="ctr">
          <a:noFill/>
          <a:prstDash val="solid"/>
        </a:ln>
        <a:effectLst/>
        <a:sp3d/>
      </dsp:spPr>
      <dsp:style>
        <a:lnRef idx="2">
          <a:scrgbClr r="0" g="0" b="0"/>
        </a:lnRef>
        <a:fillRef idx="1">
          <a:scrgbClr r="0" g="0" b="0"/>
        </a:fillRef>
        <a:effectRef idx="0">
          <a:scrgbClr r="0" g="0" b="0"/>
        </a:effectRef>
        <a:fontRef idx="minor"/>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altLang="zh-CN" sz="1200" kern="1200" dirty="0">
              <a:latin typeface="Arial" panose="020B0604020202020204" pitchFamily="34" charset="0"/>
              <a:cs typeface="Arial" panose="020B0604020202020204" pitchFamily="34" charset="0"/>
            </a:rPr>
            <a:t>Bean price &lt; 47.43</a:t>
          </a:r>
          <a:r>
            <a:rPr lang="en-US" altLang="zh-CN" sz="1200" b="0" i="0" kern="1200" dirty="0">
              <a:latin typeface="Arial" panose="020B0604020202020204" pitchFamily="34" charset="0"/>
              <a:cs typeface="Arial" panose="020B0604020202020204" pitchFamily="34" charset="0"/>
            </a:rPr>
            <a:t>?</a:t>
          </a:r>
          <a:r>
            <a:rPr lang="zh-CN" altLang="en-US" sz="1200" b="0" i="0" kern="1200" dirty="0">
              <a:latin typeface="Arial" panose="020B0604020202020204" pitchFamily="34" charset="0"/>
              <a:cs typeface="Arial" panose="020B0604020202020204" pitchFamily="34" charset="0"/>
            </a:rPr>
            <a:t> </a:t>
          </a:r>
          <a:endParaRPr lang="en-US" sz="1200" kern="1200" dirty="0">
            <a:latin typeface="Arial" panose="020B0604020202020204" pitchFamily="34" charset="0"/>
            <a:cs typeface="Arial" panose="020B0604020202020204" pitchFamily="34" charset="0"/>
          </a:endParaRPr>
        </a:p>
      </dsp:txBody>
      <dsp:txXfrm>
        <a:off x="1285869" y="647946"/>
        <a:ext cx="1182680" cy="351243"/>
      </dsp:txXfrm>
    </dsp:sp>
    <dsp:sp modelId="{9C9FEF61-7A7C-9741-B8AF-606EFF79C0B2}">
      <dsp:nvSpPr>
        <dsp:cNvPr id="0" name=""/>
        <dsp:cNvSpPr/>
      </dsp:nvSpPr>
      <dsp:spPr>
        <a:xfrm>
          <a:off x="274661" y="2107802"/>
          <a:ext cx="548817" cy="548817"/>
        </a:xfrm>
        <a:prstGeom prst="arc">
          <a:avLst>
            <a:gd name="adj1" fmla="val 13200000"/>
            <a:gd name="adj2" fmla="val 1920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FEC3B90-1240-8B48-A9A1-1F4519FE10A5}">
      <dsp:nvSpPr>
        <dsp:cNvPr id="0" name=""/>
        <dsp:cNvSpPr/>
      </dsp:nvSpPr>
      <dsp:spPr>
        <a:xfrm>
          <a:off x="274661" y="2107802"/>
          <a:ext cx="548817" cy="548817"/>
        </a:xfrm>
        <a:prstGeom prst="arc">
          <a:avLst>
            <a:gd name="adj1" fmla="val 2400000"/>
            <a:gd name="adj2" fmla="val 840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3D37442-8684-DA49-B4EE-81002E46C5C8}">
      <dsp:nvSpPr>
        <dsp:cNvPr id="0" name=""/>
        <dsp:cNvSpPr/>
      </dsp:nvSpPr>
      <dsp:spPr>
        <a:xfrm>
          <a:off x="252" y="2206589"/>
          <a:ext cx="1097635" cy="351243"/>
        </a:xfrm>
        <a:prstGeom prst="rect">
          <a:avLst/>
        </a:prstGeom>
        <a:noFill/>
        <a:ln w="25400" cap="flat" cmpd="sng" algn="ctr">
          <a:noFill/>
          <a:prstDash val="solid"/>
        </a:ln>
        <a:effectLst/>
        <a:sp3d/>
      </dsp:spPr>
      <dsp:style>
        <a:lnRef idx="2">
          <a:scrgbClr r="0" g="0" b="0"/>
        </a:lnRef>
        <a:fillRef idx="1">
          <a:scrgbClr r="0" g="0" b="0"/>
        </a:fillRef>
        <a:effectRef idx="0">
          <a:scrgbClr r="0" g="0" b="0"/>
        </a:effectRef>
        <a:fontRef idx="minor"/>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altLang="zh-CN" sz="1200" kern="1200" dirty="0">
              <a:latin typeface="Arial" panose="020B0604020202020204" pitchFamily="34" charset="0"/>
              <a:cs typeface="Arial" panose="020B0604020202020204" pitchFamily="34" charset="0"/>
            </a:rPr>
            <a:t>Mean temp</a:t>
          </a:r>
        </a:p>
        <a:p>
          <a:pPr marL="0" lvl="0" indent="0" algn="ctr" defTabSz="533400">
            <a:lnSpc>
              <a:spcPct val="90000"/>
            </a:lnSpc>
            <a:spcBef>
              <a:spcPct val="0"/>
            </a:spcBef>
            <a:spcAft>
              <a:spcPct val="35000"/>
            </a:spcAft>
            <a:buNone/>
          </a:pPr>
          <a:r>
            <a:rPr lang="en-US" altLang="zh-CN" sz="1200" kern="1200" dirty="0">
              <a:latin typeface="Arial" panose="020B0604020202020204" pitchFamily="34" charset="0"/>
              <a:cs typeface="Arial" panose="020B0604020202020204" pitchFamily="34" charset="0"/>
            </a:rPr>
            <a:t>&lt;</a:t>
          </a:r>
          <a:r>
            <a:rPr lang="zh-CN" altLang="en-US" sz="1200" kern="1200" dirty="0">
              <a:latin typeface="Arial" panose="020B0604020202020204" pitchFamily="34" charset="0"/>
              <a:cs typeface="Arial" panose="020B0604020202020204" pitchFamily="34" charset="0"/>
            </a:rPr>
            <a:t> </a:t>
          </a:r>
          <a:r>
            <a:rPr lang="en-US" altLang="zh-CN" sz="1200" kern="1200" dirty="0">
              <a:latin typeface="Arial" panose="020B0604020202020204" pitchFamily="34" charset="0"/>
              <a:cs typeface="Arial" panose="020B0604020202020204" pitchFamily="34" charset="0"/>
            </a:rPr>
            <a:t>24.6</a:t>
          </a:r>
          <a:r>
            <a:rPr lang="zh-CN" altLang="en-US" sz="1200" kern="1200" dirty="0">
              <a:latin typeface="Arial" panose="020B0604020202020204" pitchFamily="34" charset="0"/>
              <a:cs typeface="Arial" panose="020B0604020202020204" pitchFamily="34" charset="0"/>
            </a:rPr>
            <a:t> ？</a:t>
          </a:r>
          <a:endParaRPr lang="en-US" sz="1200" kern="1200" dirty="0">
            <a:latin typeface="Arial" panose="020B0604020202020204" pitchFamily="34" charset="0"/>
            <a:cs typeface="Arial" panose="020B0604020202020204" pitchFamily="34" charset="0"/>
          </a:endParaRPr>
        </a:p>
      </dsp:txBody>
      <dsp:txXfrm>
        <a:off x="252" y="2206589"/>
        <a:ext cx="1097635" cy="351243"/>
      </dsp:txXfrm>
    </dsp:sp>
    <dsp:sp modelId="{54519577-5327-8344-A19A-D3B2288A96DA}">
      <dsp:nvSpPr>
        <dsp:cNvPr id="0" name=""/>
        <dsp:cNvSpPr/>
      </dsp:nvSpPr>
      <dsp:spPr>
        <a:xfrm>
          <a:off x="1602800" y="2107802"/>
          <a:ext cx="548817" cy="548817"/>
        </a:xfrm>
        <a:prstGeom prst="arc">
          <a:avLst>
            <a:gd name="adj1" fmla="val 13200000"/>
            <a:gd name="adj2" fmla="val 1920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1820671-E06C-4E42-BD91-5F71207587B1}">
      <dsp:nvSpPr>
        <dsp:cNvPr id="0" name=""/>
        <dsp:cNvSpPr/>
      </dsp:nvSpPr>
      <dsp:spPr>
        <a:xfrm>
          <a:off x="1602800" y="2107802"/>
          <a:ext cx="548817" cy="548817"/>
        </a:xfrm>
        <a:prstGeom prst="arc">
          <a:avLst>
            <a:gd name="adj1" fmla="val 2400000"/>
            <a:gd name="adj2" fmla="val 840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F3F7EB-E326-0C4F-810F-B9F9F350E9C1}">
      <dsp:nvSpPr>
        <dsp:cNvPr id="0" name=""/>
        <dsp:cNvSpPr/>
      </dsp:nvSpPr>
      <dsp:spPr>
        <a:xfrm>
          <a:off x="1328391" y="2206589"/>
          <a:ext cx="1097635" cy="351243"/>
        </a:xfrm>
        <a:prstGeom prst="rect">
          <a:avLst/>
        </a:prstGeom>
        <a:noFill/>
        <a:ln w="25400" cap="flat" cmpd="sng" algn="ctr">
          <a:noFill/>
          <a:prstDash val="solid"/>
        </a:ln>
        <a:effectLst/>
        <a:sp3d/>
      </dsp:spPr>
      <dsp:style>
        <a:lnRef idx="2">
          <a:scrgbClr r="0" g="0" b="0"/>
        </a:lnRef>
        <a:fillRef idx="1">
          <a:scrgbClr r="0" g="0" b="0"/>
        </a:fillRef>
        <a:effectRef idx="0">
          <a:scrgbClr r="0" g="0" b="0"/>
        </a:effectRef>
        <a:fontRef idx="minor"/>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altLang="zh-CN" sz="1200" kern="1200" dirty="0">
              <a:latin typeface="Arial" panose="020B0604020202020204" pitchFamily="34" charset="0"/>
              <a:cs typeface="Arial" panose="020B0604020202020204" pitchFamily="34" charset="0"/>
            </a:rPr>
            <a:t>Natural Roof percent&lt;0.3?</a:t>
          </a:r>
          <a:endParaRPr lang="en-US" sz="1200" kern="1200" dirty="0">
            <a:latin typeface="Arial" panose="020B0604020202020204" pitchFamily="34" charset="0"/>
            <a:cs typeface="Arial" panose="020B0604020202020204" pitchFamily="34" charset="0"/>
          </a:endParaRPr>
        </a:p>
      </dsp:txBody>
      <dsp:txXfrm>
        <a:off x="1328391" y="2206589"/>
        <a:ext cx="1097635" cy="351243"/>
      </dsp:txXfrm>
    </dsp:sp>
    <dsp:sp modelId="{F9B3C2FF-DDC2-BA45-AF04-3B5784EE6136}">
      <dsp:nvSpPr>
        <dsp:cNvPr id="0" name=""/>
        <dsp:cNvSpPr/>
      </dsp:nvSpPr>
      <dsp:spPr>
        <a:xfrm>
          <a:off x="2930939" y="2107802"/>
          <a:ext cx="548817" cy="548817"/>
        </a:xfrm>
        <a:prstGeom prst="arc">
          <a:avLst>
            <a:gd name="adj1" fmla="val 13200000"/>
            <a:gd name="adj2" fmla="val 1920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343858E-E1E8-724E-A03C-8243EF217E93}">
      <dsp:nvSpPr>
        <dsp:cNvPr id="0" name=""/>
        <dsp:cNvSpPr/>
      </dsp:nvSpPr>
      <dsp:spPr>
        <a:xfrm>
          <a:off x="2930939" y="2107802"/>
          <a:ext cx="548817" cy="548817"/>
        </a:xfrm>
        <a:prstGeom prst="arc">
          <a:avLst>
            <a:gd name="adj1" fmla="val 2400000"/>
            <a:gd name="adj2" fmla="val 840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CA53776-A9F2-4447-AD12-260BB94563A6}">
      <dsp:nvSpPr>
        <dsp:cNvPr id="0" name=""/>
        <dsp:cNvSpPr/>
      </dsp:nvSpPr>
      <dsp:spPr>
        <a:xfrm>
          <a:off x="2656531" y="2206589"/>
          <a:ext cx="1097635" cy="351243"/>
        </a:xfrm>
        <a:prstGeom prst="rect">
          <a:avLst/>
        </a:prstGeom>
        <a:noFill/>
        <a:ln w="25400" cap="flat" cmpd="sng" algn="ctr">
          <a:noFill/>
          <a:prstDash val="solid"/>
        </a:ln>
        <a:effectLst/>
        <a:sp3d/>
      </dsp:spPr>
      <dsp:style>
        <a:lnRef idx="2">
          <a:scrgbClr r="0" g="0" b="0"/>
        </a:lnRef>
        <a:fillRef idx="1">
          <a:scrgbClr r="0" g="0" b="0"/>
        </a:fillRef>
        <a:effectRef idx="0">
          <a:scrgbClr r="0" g="0" b="0"/>
        </a:effectRef>
        <a:fontRef idx="minor"/>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altLang="zh-CN" sz="1200" kern="1200" dirty="0">
              <a:latin typeface="Arial" panose="020B0604020202020204" pitchFamily="34" charset="0"/>
              <a:cs typeface="Arial" panose="020B0604020202020204" pitchFamily="34" charset="0"/>
            </a:rPr>
            <a:t>Total rain &lt;779</a:t>
          </a:r>
          <a:r>
            <a:rPr lang="zh-CN" altLang="en-US" sz="1200" kern="1200" dirty="0">
              <a:latin typeface="Arial" panose="020B0604020202020204" pitchFamily="34" charset="0"/>
              <a:cs typeface="Arial" panose="020B0604020202020204" pitchFamily="34" charset="0"/>
            </a:rPr>
            <a:t>？</a:t>
          </a:r>
          <a:endParaRPr lang="en-US" sz="1200" kern="1200" dirty="0">
            <a:latin typeface="Arial" panose="020B0604020202020204" pitchFamily="34" charset="0"/>
            <a:cs typeface="Arial" panose="020B0604020202020204" pitchFamily="34" charset="0"/>
          </a:endParaRPr>
        </a:p>
      </dsp:txBody>
      <dsp:txXfrm>
        <a:off x="2656531" y="2206589"/>
        <a:ext cx="1097635" cy="351243"/>
      </dsp:txXfrm>
    </dsp:sp>
    <dsp:sp modelId="{7E279CB2-E5D2-6940-87A5-7E01C4FD42A0}">
      <dsp:nvSpPr>
        <dsp:cNvPr id="0" name=""/>
        <dsp:cNvSpPr/>
      </dsp:nvSpPr>
      <dsp:spPr>
        <a:xfrm>
          <a:off x="938730" y="1328480"/>
          <a:ext cx="548817" cy="548817"/>
        </a:xfrm>
        <a:prstGeom prst="arc">
          <a:avLst>
            <a:gd name="adj1" fmla="val 13200000"/>
            <a:gd name="adj2" fmla="val 1920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360ED52-9013-D54C-96EA-29843F1B7790}">
      <dsp:nvSpPr>
        <dsp:cNvPr id="0" name=""/>
        <dsp:cNvSpPr/>
      </dsp:nvSpPr>
      <dsp:spPr>
        <a:xfrm>
          <a:off x="938730" y="1328480"/>
          <a:ext cx="548817" cy="548817"/>
        </a:xfrm>
        <a:prstGeom prst="arc">
          <a:avLst>
            <a:gd name="adj1" fmla="val 2400000"/>
            <a:gd name="adj2" fmla="val 840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D44D359-1AC7-A44C-AD23-14B5DC3EA155}">
      <dsp:nvSpPr>
        <dsp:cNvPr id="0" name=""/>
        <dsp:cNvSpPr/>
      </dsp:nvSpPr>
      <dsp:spPr>
        <a:xfrm>
          <a:off x="664321" y="1427267"/>
          <a:ext cx="1097635" cy="351243"/>
        </a:xfrm>
        <a:prstGeom prst="rect">
          <a:avLst/>
        </a:prstGeom>
        <a:noFill/>
        <a:ln w="25400" cap="flat" cmpd="sng" algn="ctr">
          <a:noFill/>
          <a:prstDash val="solid"/>
        </a:ln>
        <a:effectLst/>
        <a:sp3d/>
      </dsp:spPr>
      <dsp:style>
        <a:lnRef idx="2">
          <a:scrgbClr r="0" g="0" b="0"/>
        </a:lnRef>
        <a:fillRef idx="1">
          <a:scrgbClr r="0" g="0" b="0"/>
        </a:fillRef>
        <a:effectRef idx="0">
          <a:scrgbClr r="0" g="0" b="0"/>
        </a:effectRef>
        <a:fontRef idx="minor"/>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altLang="zh-CN" sz="1200" kern="1200" dirty="0">
              <a:latin typeface="Arial" panose="020B0604020202020204" pitchFamily="34" charset="0"/>
              <a:cs typeface="Arial" panose="020B0604020202020204" pitchFamily="34" charset="0"/>
            </a:rPr>
            <a:t>Cellphone &lt;0.53</a:t>
          </a:r>
          <a:r>
            <a:rPr lang="zh-CN" altLang="en-US" sz="1200" kern="1200" dirty="0">
              <a:latin typeface="Arial" panose="020B0604020202020204" pitchFamily="34" charset="0"/>
              <a:cs typeface="Arial" panose="020B0604020202020204" pitchFamily="34" charset="0"/>
            </a:rPr>
            <a:t>？</a:t>
          </a:r>
          <a:endParaRPr lang="en-US" sz="1200" kern="1200" dirty="0">
            <a:latin typeface="Arial" panose="020B0604020202020204" pitchFamily="34" charset="0"/>
            <a:cs typeface="Arial" panose="020B0604020202020204" pitchFamily="34" charset="0"/>
          </a:endParaRPr>
        </a:p>
      </dsp:txBody>
      <dsp:txXfrm>
        <a:off x="664321" y="1427267"/>
        <a:ext cx="1097635" cy="351243"/>
      </dsp:txXfrm>
    </dsp:sp>
    <dsp:sp modelId="{E052D94B-2442-CF48-ABAE-076055F3D797}">
      <dsp:nvSpPr>
        <dsp:cNvPr id="0" name=""/>
        <dsp:cNvSpPr/>
      </dsp:nvSpPr>
      <dsp:spPr>
        <a:xfrm>
          <a:off x="2266870" y="1328480"/>
          <a:ext cx="548817" cy="548817"/>
        </a:xfrm>
        <a:prstGeom prst="arc">
          <a:avLst>
            <a:gd name="adj1" fmla="val 13200000"/>
            <a:gd name="adj2" fmla="val 1920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8ADFA36-4350-554B-B83F-30DF57FBC3D0}">
      <dsp:nvSpPr>
        <dsp:cNvPr id="0" name=""/>
        <dsp:cNvSpPr/>
      </dsp:nvSpPr>
      <dsp:spPr>
        <a:xfrm>
          <a:off x="2266870" y="1328480"/>
          <a:ext cx="548817" cy="548817"/>
        </a:xfrm>
        <a:prstGeom prst="arc">
          <a:avLst>
            <a:gd name="adj1" fmla="val 2400000"/>
            <a:gd name="adj2" fmla="val 840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29DFD7E-77EA-9441-9053-BDCEA05137C1}">
      <dsp:nvSpPr>
        <dsp:cNvPr id="0" name=""/>
        <dsp:cNvSpPr/>
      </dsp:nvSpPr>
      <dsp:spPr>
        <a:xfrm>
          <a:off x="1992461" y="1427267"/>
          <a:ext cx="1097635" cy="351243"/>
        </a:xfrm>
        <a:prstGeom prst="rect">
          <a:avLst/>
        </a:prstGeom>
        <a:noFill/>
        <a:ln w="25400" cap="flat" cmpd="sng" algn="ctr">
          <a:noFill/>
          <a:prstDash val="solid"/>
        </a:ln>
        <a:effectLst/>
        <a:sp3d/>
      </dsp:spPr>
      <dsp:style>
        <a:lnRef idx="2">
          <a:scrgbClr r="0" g="0" b="0"/>
        </a:lnRef>
        <a:fillRef idx="1">
          <a:scrgbClr r="0" g="0" b="0"/>
        </a:fillRef>
        <a:effectRef idx="0">
          <a:scrgbClr r="0" g="0" b="0"/>
        </a:effectRef>
        <a:fontRef idx="minor"/>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altLang="zh-CN" sz="1200" kern="1200" dirty="0" err="1">
              <a:latin typeface="Arial" panose="020B0604020202020204" pitchFamily="34" charset="0"/>
              <a:cs typeface="Arial" panose="020B0604020202020204" pitchFamily="34" charset="0"/>
            </a:rPr>
            <a:t>Floodmax</a:t>
          </a:r>
          <a:r>
            <a:rPr lang="en-US" altLang="zh-CN" sz="1200" kern="1200" dirty="0">
              <a:latin typeface="Arial" panose="020B0604020202020204" pitchFamily="34" charset="0"/>
              <a:cs typeface="Arial" panose="020B0604020202020204" pitchFamily="34" charset="0"/>
            </a:rPr>
            <a:t> rain &lt;</a:t>
          </a:r>
          <a:r>
            <a:rPr lang="zh-CN" altLang="en-US" sz="1200" kern="1200" dirty="0">
              <a:latin typeface="Arial" panose="020B0604020202020204" pitchFamily="34" charset="0"/>
              <a:cs typeface="Arial" panose="020B0604020202020204" pitchFamily="34" charset="0"/>
            </a:rPr>
            <a:t> </a:t>
          </a:r>
          <a:r>
            <a:rPr lang="en-US" altLang="zh-CN" sz="1200" kern="1200" dirty="0">
              <a:latin typeface="Arial" panose="020B0604020202020204" pitchFamily="34" charset="0"/>
              <a:cs typeface="Arial" panose="020B0604020202020204" pitchFamily="34" charset="0"/>
            </a:rPr>
            <a:t>832.6?</a:t>
          </a:r>
          <a:endParaRPr lang="en-US" sz="1200" kern="1200" dirty="0">
            <a:latin typeface="Arial" panose="020B0604020202020204" pitchFamily="34" charset="0"/>
            <a:cs typeface="Arial" panose="020B0604020202020204" pitchFamily="34" charset="0"/>
          </a:endParaRPr>
        </a:p>
      </dsp:txBody>
      <dsp:txXfrm>
        <a:off x="1992461" y="1427267"/>
        <a:ext cx="1097635" cy="35124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079D68B-4E2D-E346-8160-C9E6295754B4}">
      <dsp:nvSpPr>
        <dsp:cNvPr id="0" name=""/>
        <dsp:cNvSpPr/>
      </dsp:nvSpPr>
      <dsp:spPr>
        <a:xfrm>
          <a:off x="1224273" y="971968"/>
          <a:ext cx="91440" cy="363933"/>
        </a:xfrm>
        <a:custGeom>
          <a:avLst/>
          <a:gdLst/>
          <a:ahLst/>
          <a:cxnLst/>
          <a:rect l="0" t="0" r="0" b="0"/>
          <a:pathLst>
            <a:path>
              <a:moveTo>
                <a:pt x="128791" y="0"/>
              </a:moveTo>
              <a:lnTo>
                <a:pt x="128791" y="363933"/>
              </a:lnTo>
              <a:lnTo>
                <a:pt x="45720" y="363933"/>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CF2B52A-44A6-974E-9ADA-770E95415FEE}">
      <dsp:nvSpPr>
        <dsp:cNvPr id="0" name=""/>
        <dsp:cNvSpPr/>
      </dsp:nvSpPr>
      <dsp:spPr>
        <a:xfrm>
          <a:off x="1353065" y="971968"/>
          <a:ext cx="957303" cy="727867"/>
        </a:xfrm>
        <a:custGeom>
          <a:avLst/>
          <a:gdLst/>
          <a:ahLst/>
          <a:cxnLst/>
          <a:rect l="0" t="0" r="0" b="0"/>
          <a:pathLst>
            <a:path>
              <a:moveTo>
                <a:pt x="0" y="0"/>
              </a:moveTo>
              <a:lnTo>
                <a:pt x="0" y="644795"/>
              </a:lnTo>
              <a:lnTo>
                <a:pt x="957303" y="644795"/>
              </a:lnTo>
              <a:lnTo>
                <a:pt x="957303" y="727867"/>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F06637A-D87D-CD4E-A855-E5D966B8C6F0}">
      <dsp:nvSpPr>
        <dsp:cNvPr id="0" name=""/>
        <dsp:cNvSpPr/>
      </dsp:nvSpPr>
      <dsp:spPr>
        <a:xfrm>
          <a:off x="1307345" y="971968"/>
          <a:ext cx="91440" cy="727867"/>
        </a:xfrm>
        <a:custGeom>
          <a:avLst/>
          <a:gdLst/>
          <a:ahLst/>
          <a:cxnLst/>
          <a:rect l="0" t="0" r="0" b="0"/>
          <a:pathLst>
            <a:path>
              <a:moveTo>
                <a:pt x="45720" y="0"/>
              </a:moveTo>
              <a:lnTo>
                <a:pt x="45720" y="727867"/>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7AC8FCB-E928-7240-935B-33A9EB9EBB7A}">
      <dsp:nvSpPr>
        <dsp:cNvPr id="0" name=""/>
        <dsp:cNvSpPr/>
      </dsp:nvSpPr>
      <dsp:spPr>
        <a:xfrm>
          <a:off x="395761" y="971968"/>
          <a:ext cx="957303" cy="727867"/>
        </a:xfrm>
        <a:custGeom>
          <a:avLst/>
          <a:gdLst/>
          <a:ahLst/>
          <a:cxnLst/>
          <a:rect l="0" t="0" r="0" b="0"/>
          <a:pathLst>
            <a:path>
              <a:moveTo>
                <a:pt x="957303" y="0"/>
              </a:moveTo>
              <a:lnTo>
                <a:pt x="957303" y="644795"/>
              </a:lnTo>
              <a:lnTo>
                <a:pt x="0" y="644795"/>
              </a:lnTo>
              <a:lnTo>
                <a:pt x="0" y="727867"/>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150CE3B-BD9F-A14E-9A73-50A959F9F05C}">
      <dsp:nvSpPr>
        <dsp:cNvPr id="0" name=""/>
        <dsp:cNvSpPr/>
      </dsp:nvSpPr>
      <dsp:spPr>
        <a:xfrm>
          <a:off x="957485" y="576388"/>
          <a:ext cx="791160" cy="395580"/>
        </a:xfrm>
        <a:prstGeom prst="rect">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altLang="zh-CN" sz="1400" kern="1200" dirty="0"/>
            <a:t>Original</a:t>
          </a:r>
          <a:r>
            <a:rPr lang="zh-CN" altLang="en-US" sz="1400" kern="1200" dirty="0"/>
            <a:t> </a:t>
          </a:r>
          <a:r>
            <a:rPr lang="en-US" altLang="zh-CN" sz="1400" kern="1200" dirty="0"/>
            <a:t>data</a:t>
          </a:r>
          <a:r>
            <a:rPr lang="zh-CN" altLang="en-US" sz="1400" kern="1200" dirty="0"/>
            <a:t> </a:t>
          </a:r>
          <a:r>
            <a:rPr lang="en-US" altLang="zh-CN" sz="1400" kern="1200" dirty="0"/>
            <a:t>set</a:t>
          </a:r>
          <a:endParaRPr lang="en-US" sz="1400" kern="1200" dirty="0"/>
        </a:p>
      </dsp:txBody>
      <dsp:txXfrm>
        <a:off x="957485" y="576388"/>
        <a:ext cx="791160" cy="395580"/>
      </dsp:txXfrm>
    </dsp:sp>
    <dsp:sp modelId="{1DB70011-2ACC-3843-897F-564D5DB716F2}">
      <dsp:nvSpPr>
        <dsp:cNvPr id="0" name=""/>
        <dsp:cNvSpPr/>
      </dsp:nvSpPr>
      <dsp:spPr>
        <a:xfrm>
          <a:off x="181" y="1699836"/>
          <a:ext cx="791160" cy="395580"/>
        </a:xfrm>
        <a:prstGeom prst="rect">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altLang="zh-CN" sz="1400" kern="1200" dirty="0"/>
            <a:t>Malawi</a:t>
          </a:r>
          <a:endParaRPr lang="en-US" sz="1400" kern="1200" dirty="0"/>
        </a:p>
      </dsp:txBody>
      <dsp:txXfrm>
        <a:off x="181" y="1699836"/>
        <a:ext cx="791160" cy="395580"/>
      </dsp:txXfrm>
    </dsp:sp>
    <dsp:sp modelId="{E9FCE186-F829-C441-B10F-DF8E7C92F6E6}">
      <dsp:nvSpPr>
        <dsp:cNvPr id="0" name=""/>
        <dsp:cNvSpPr/>
      </dsp:nvSpPr>
      <dsp:spPr>
        <a:xfrm>
          <a:off x="957485" y="1699836"/>
          <a:ext cx="791160" cy="395580"/>
        </a:xfrm>
        <a:prstGeom prst="rect">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altLang="zh-CN" sz="1400" kern="1200" dirty="0"/>
            <a:t>Tanzania</a:t>
          </a:r>
          <a:endParaRPr lang="en-US" sz="1400" kern="1200" dirty="0"/>
        </a:p>
      </dsp:txBody>
      <dsp:txXfrm>
        <a:off x="957485" y="1699836"/>
        <a:ext cx="791160" cy="395580"/>
      </dsp:txXfrm>
    </dsp:sp>
    <dsp:sp modelId="{257B0944-9557-1142-AA82-B9FE46AC176D}">
      <dsp:nvSpPr>
        <dsp:cNvPr id="0" name=""/>
        <dsp:cNvSpPr/>
      </dsp:nvSpPr>
      <dsp:spPr>
        <a:xfrm>
          <a:off x="1914789" y="1699836"/>
          <a:ext cx="791160" cy="395580"/>
        </a:xfrm>
        <a:prstGeom prst="rect">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altLang="zh-CN" sz="1400" kern="1200" dirty="0"/>
            <a:t>Uganda</a:t>
          </a:r>
          <a:endParaRPr lang="en-US" sz="1400" kern="1200" dirty="0"/>
        </a:p>
      </dsp:txBody>
      <dsp:txXfrm>
        <a:off x="1914789" y="1699836"/>
        <a:ext cx="791160" cy="395580"/>
      </dsp:txXfrm>
    </dsp:sp>
    <dsp:sp modelId="{A7F863B0-742D-2D43-9FEB-F30B9E47E893}">
      <dsp:nvSpPr>
        <dsp:cNvPr id="0" name=""/>
        <dsp:cNvSpPr/>
      </dsp:nvSpPr>
      <dsp:spPr>
        <a:xfrm>
          <a:off x="478833" y="1138112"/>
          <a:ext cx="791160" cy="395580"/>
        </a:xfrm>
        <a:prstGeom prst="rect">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altLang="zh-CN" sz="1400" kern="1200" dirty="0"/>
            <a:t>By</a:t>
          </a:r>
          <a:r>
            <a:rPr lang="zh-CN" altLang="en-US" sz="1400" kern="1200" dirty="0"/>
            <a:t> </a:t>
          </a:r>
          <a:r>
            <a:rPr lang="en-US" altLang="zh-CN" sz="1400" kern="1200" dirty="0"/>
            <a:t>Country</a:t>
          </a:r>
          <a:endParaRPr lang="en-US" sz="1400" kern="1200" dirty="0"/>
        </a:p>
      </dsp:txBody>
      <dsp:txXfrm>
        <a:off x="478833" y="1138112"/>
        <a:ext cx="791160" cy="39558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079D68B-4E2D-E346-8160-C9E6295754B4}">
      <dsp:nvSpPr>
        <dsp:cNvPr id="0" name=""/>
        <dsp:cNvSpPr/>
      </dsp:nvSpPr>
      <dsp:spPr>
        <a:xfrm>
          <a:off x="1723811" y="487441"/>
          <a:ext cx="91440" cy="367919"/>
        </a:xfrm>
        <a:custGeom>
          <a:avLst/>
          <a:gdLst/>
          <a:ahLst/>
          <a:cxnLst/>
          <a:rect l="0" t="0" r="0" b="0"/>
          <a:pathLst>
            <a:path>
              <a:moveTo>
                <a:pt x="129701" y="0"/>
              </a:moveTo>
              <a:lnTo>
                <a:pt x="129701" y="367919"/>
              </a:lnTo>
              <a:lnTo>
                <a:pt x="45720" y="367919"/>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43ADC2C-DC0D-844A-821B-E82DE57C939E}">
      <dsp:nvSpPr>
        <dsp:cNvPr id="0" name=""/>
        <dsp:cNvSpPr/>
      </dsp:nvSpPr>
      <dsp:spPr>
        <a:xfrm>
          <a:off x="1853513" y="487441"/>
          <a:ext cx="1422329" cy="740614"/>
        </a:xfrm>
        <a:custGeom>
          <a:avLst/>
          <a:gdLst/>
          <a:ahLst/>
          <a:cxnLst/>
          <a:rect l="0" t="0" r="0" b="0"/>
          <a:pathLst>
            <a:path>
              <a:moveTo>
                <a:pt x="0" y="0"/>
              </a:moveTo>
              <a:lnTo>
                <a:pt x="0" y="656632"/>
              </a:lnTo>
              <a:lnTo>
                <a:pt x="1422329" y="656632"/>
              </a:lnTo>
              <a:lnTo>
                <a:pt x="1422329" y="740614"/>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CF2B52A-44A6-974E-9ADA-770E95415FEE}">
      <dsp:nvSpPr>
        <dsp:cNvPr id="0" name=""/>
        <dsp:cNvSpPr/>
      </dsp:nvSpPr>
      <dsp:spPr>
        <a:xfrm>
          <a:off x="1853513" y="487441"/>
          <a:ext cx="483894" cy="735839"/>
        </a:xfrm>
        <a:custGeom>
          <a:avLst/>
          <a:gdLst/>
          <a:ahLst/>
          <a:cxnLst/>
          <a:rect l="0" t="0" r="0" b="0"/>
          <a:pathLst>
            <a:path>
              <a:moveTo>
                <a:pt x="0" y="0"/>
              </a:moveTo>
              <a:lnTo>
                <a:pt x="0" y="651857"/>
              </a:lnTo>
              <a:lnTo>
                <a:pt x="483894" y="651857"/>
              </a:lnTo>
              <a:lnTo>
                <a:pt x="483894" y="735839"/>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F06637A-D87D-CD4E-A855-E5D966B8C6F0}">
      <dsp:nvSpPr>
        <dsp:cNvPr id="0" name=""/>
        <dsp:cNvSpPr/>
      </dsp:nvSpPr>
      <dsp:spPr>
        <a:xfrm>
          <a:off x="1369619" y="487441"/>
          <a:ext cx="483894" cy="735839"/>
        </a:xfrm>
        <a:custGeom>
          <a:avLst/>
          <a:gdLst/>
          <a:ahLst/>
          <a:cxnLst/>
          <a:rect l="0" t="0" r="0" b="0"/>
          <a:pathLst>
            <a:path>
              <a:moveTo>
                <a:pt x="483894" y="0"/>
              </a:moveTo>
              <a:lnTo>
                <a:pt x="483894" y="651857"/>
              </a:lnTo>
              <a:lnTo>
                <a:pt x="0" y="651857"/>
              </a:lnTo>
              <a:lnTo>
                <a:pt x="0" y="735839"/>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7AC8FCB-E928-7240-935B-33A9EB9EBB7A}">
      <dsp:nvSpPr>
        <dsp:cNvPr id="0" name=""/>
        <dsp:cNvSpPr/>
      </dsp:nvSpPr>
      <dsp:spPr>
        <a:xfrm>
          <a:off x="401830" y="487441"/>
          <a:ext cx="1451683" cy="735839"/>
        </a:xfrm>
        <a:custGeom>
          <a:avLst/>
          <a:gdLst/>
          <a:ahLst/>
          <a:cxnLst/>
          <a:rect l="0" t="0" r="0" b="0"/>
          <a:pathLst>
            <a:path>
              <a:moveTo>
                <a:pt x="1451683" y="0"/>
              </a:moveTo>
              <a:lnTo>
                <a:pt x="1451683" y="651857"/>
              </a:lnTo>
              <a:lnTo>
                <a:pt x="0" y="651857"/>
              </a:lnTo>
              <a:lnTo>
                <a:pt x="0" y="735839"/>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150CE3B-BD9F-A14E-9A73-50A959F9F05C}">
      <dsp:nvSpPr>
        <dsp:cNvPr id="0" name=""/>
        <dsp:cNvSpPr/>
      </dsp:nvSpPr>
      <dsp:spPr>
        <a:xfrm>
          <a:off x="1453600" y="87529"/>
          <a:ext cx="799825" cy="399912"/>
        </a:xfrm>
        <a:prstGeom prst="rect">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altLang="zh-CN" sz="1400" kern="1200" dirty="0"/>
            <a:t>Original</a:t>
          </a:r>
          <a:r>
            <a:rPr lang="zh-CN" altLang="en-US" sz="1400" kern="1200" dirty="0"/>
            <a:t> </a:t>
          </a:r>
          <a:r>
            <a:rPr lang="en-US" altLang="zh-CN" sz="1400" kern="1200" dirty="0"/>
            <a:t>data</a:t>
          </a:r>
          <a:r>
            <a:rPr lang="zh-CN" altLang="en-US" sz="1400" kern="1200" dirty="0"/>
            <a:t> </a:t>
          </a:r>
          <a:r>
            <a:rPr lang="en-US" altLang="zh-CN" sz="1400" kern="1200" dirty="0"/>
            <a:t>set</a:t>
          </a:r>
          <a:endParaRPr lang="en-US" sz="1400" kern="1200" dirty="0"/>
        </a:p>
      </dsp:txBody>
      <dsp:txXfrm>
        <a:off x="1453600" y="87529"/>
        <a:ext cx="799825" cy="399912"/>
      </dsp:txXfrm>
    </dsp:sp>
    <dsp:sp modelId="{1DB70011-2ACC-3843-897F-564D5DB716F2}">
      <dsp:nvSpPr>
        <dsp:cNvPr id="0" name=""/>
        <dsp:cNvSpPr/>
      </dsp:nvSpPr>
      <dsp:spPr>
        <a:xfrm>
          <a:off x="1917" y="1223281"/>
          <a:ext cx="799825" cy="399912"/>
        </a:xfrm>
        <a:prstGeom prst="rect">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altLang="zh-CN" sz="1400" kern="1200" dirty="0"/>
            <a:t>Node</a:t>
          </a:r>
          <a:r>
            <a:rPr lang="zh-CN" altLang="en-US" sz="1400" kern="1200" dirty="0"/>
            <a:t> </a:t>
          </a:r>
          <a:r>
            <a:rPr lang="en-US" altLang="zh-CN" sz="1400" kern="1200" dirty="0"/>
            <a:t>1</a:t>
          </a:r>
          <a:endParaRPr lang="en-US" sz="1400" kern="1200" dirty="0"/>
        </a:p>
      </dsp:txBody>
      <dsp:txXfrm>
        <a:off x="1917" y="1223281"/>
        <a:ext cx="799825" cy="399912"/>
      </dsp:txXfrm>
    </dsp:sp>
    <dsp:sp modelId="{E9FCE186-F829-C441-B10F-DF8E7C92F6E6}">
      <dsp:nvSpPr>
        <dsp:cNvPr id="0" name=""/>
        <dsp:cNvSpPr/>
      </dsp:nvSpPr>
      <dsp:spPr>
        <a:xfrm>
          <a:off x="969706" y="1223281"/>
          <a:ext cx="799825" cy="399912"/>
        </a:xfrm>
        <a:prstGeom prst="rect">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altLang="zh-CN" sz="1400" kern="1200" dirty="0"/>
            <a:t>Node</a:t>
          </a:r>
          <a:r>
            <a:rPr lang="zh-CN" altLang="en-US" sz="1400" kern="1200" dirty="0"/>
            <a:t> </a:t>
          </a:r>
          <a:r>
            <a:rPr lang="en-US" altLang="zh-CN" sz="1400" kern="1200" dirty="0"/>
            <a:t>2</a:t>
          </a:r>
          <a:endParaRPr lang="en-US" sz="1400" kern="1200" dirty="0"/>
        </a:p>
      </dsp:txBody>
      <dsp:txXfrm>
        <a:off x="969706" y="1223281"/>
        <a:ext cx="799825" cy="399912"/>
      </dsp:txXfrm>
    </dsp:sp>
    <dsp:sp modelId="{257B0944-9557-1142-AA82-B9FE46AC176D}">
      <dsp:nvSpPr>
        <dsp:cNvPr id="0" name=""/>
        <dsp:cNvSpPr/>
      </dsp:nvSpPr>
      <dsp:spPr>
        <a:xfrm>
          <a:off x="1937495" y="1223281"/>
          <a:ext cx="799825" cy="399912"/>
        </a:xfrm>
        <a:prstGeom prst="rect">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altLang="zh-CN" sz="1400" kern="1200" dirty="0"/>
            <a:t>Node</a:t>
          </a:r>
          <a:r>
            <a:rPr lang="zh-CN" altLang="en-US" sz="1400" kern="1200" dirty="0"/>
            <a:t> </a:t>
          </a:r>
          <a:r>
            <a:rPr lang="en-US" altLang="zh-CN" sz="1400" kern="1200" dirty="0"/>
            <a:t>3</a:t>
          </a:r>
          <a:endParaRPr lang="en-US" sz="1400" kern="1200" dirty="0"/>
        </a:p>
      </dsp:txBody>
      <dsp:txXfrm>
        <a:off x="1937495" y="1223281"/>
        <a:ext cx="799825" cy="399912"/>
      </dsp:txXfrm>
    </dsp:sp>
    <dsp:sp modelId="{E312D76A-3142-734D-9635-ED0F3547460C}">
      <dsp:nvSpPr>
        <dsp:cNvPr id="0" name=""/>
        <dsp:cNvSpPr/>
      </dsp:nvSpPr>
      <dsp:spPr>
        <a:xfrm>
          <a:off x="2875930" y="1228056"/>
          <a:ext cx="799825" cy="399912"/>
        </a:xfrm>
        <a:prstGeom prst="rect">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altLang="zh-CN" sz="1400" kern="1200" dirty="0"/>
            <a:t>Node</a:t>
          </a:r>
          <a:r>
            <a:rPr lang="zh-CN" altLang="en-US" sz="1400" kern="1200" dirty="0"/>
            <a:t> </a:t>
          </a:r>
          <a:r>
            <a:rPr lang="en-US" altLang="zh-CN" sz="1400" kern="1200" dirty="0"/>
            <a:t>4</a:t>
          </a:r>
          <a:endParaRPr lang="en-US" sz="1400" kern="1200" dirty="0"/>
        </a:p>
      </dsp:txBody>
      <dsp:txXfrm>
        <a:off x="2875930" y="1228056"/>
        <a:ext cx="799825" cy="399912"/>
      </dsp:txXfrm>
    </dsp:sp>
    <dsp:sp modelId="{A7F863B0-742D-2D43-9FEB-F30B9E47E893}">
      <dsp:nvSpPr>
        <dsp:cNvPr id="0" name=""/>
        <dsp:cNvSpPr/>
      </dsp:nvSpPr>
      <dsp:spPr>
        <a:xfrm>
          <a:off x="969706" y="655405"/>
          <a:ext cx="799825" cy="399912"/>
        </a:xfrm>
        <a:prstGeom prst="rect">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altLang="zh-CN" sz="1400" kern="1200" dirty="0"/>
            <a:t>Tree</a:t>
          </a:r>
          <a:endParaRPr lang="en-US" sz="1400" kern="1200" dirty="0"/>
        </a:p>
      </dsp:txBody>
      <dsp:txXfrm>
        <a:off x="969706" y="655405"/>
        <a:ext cx="799825" cy="399912"/>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5">
  <dgm:title val=""/>
  <dgm:desc val=""/>
  <dgm:catLst>
    <dgm:cat type="hierarchy" pri="6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resOf/>
    <dgm:shape xmlns:r="http://schemas.openxmlformats.org/officeDocument/2006/relationships" r:blip="">
      <dgm:adjLst/>
    </dgm:shape>
    <dgm:choose name="Name0">
      <dgm:if name="Name1" axis="ch" ptType="node" func="cnt" op="gte" val="2">
        <dgm:choose name="Name2">
          <dgm:if name="Name3" func="var" arg="dir" op="equ" val="norm">
            <dgm:constrLst>
              <dgm:constr type="l" for="ch" forName="hierFlow"/>
              <dgm:constr type="t" for="ch" forName="hierFlow" refType="h" fact="0.3"/>
              <dgm:constr type="r" for="ch" forName="hierFlow" refType="w" fact="0.98"/>
              <dgm:constr type="b" for="ch" forName="hierFlow" refType="h" fact="0.96"/>
              <dgm:constr type="l" for="ch" forName="bgShapesFlow"/>
              <dgm:constr type="t" for="ch" forName="bgShapesFlow"/>
              <dgm:constr type="r" for="ch" forName="bgShapesFlow" refType="w"/>
              <dgm:constr type="b" for="ch" forName="bgShapesFlow" refType="h"/>
              <dgm:constr type="h" for="des" forName="level1Shape" refType="h"/>
              <dgm:constr type="w" for="des" forName="level1Shape" refType="h" refFor="des" refForName="level1Shape" fact="2"/>
              <dgm:constr type="w" for="des" forName="level2Shape" refType="w" refFor="des" refForName="level1Shape" op="equ"/>
              <dgm:constr type="h" for="des" forName="level2Shape" refType="h" refFor="des" refForName="level1Shape" op="equ"/>
              <dgm:constr type="sp" for="des" refType="w" refFor="des" refForName="level1Shape" op="equ" fact="0.4"/>
              <dgm:constr type="sibSp" for="des" forName="hierChild1" refType="h" refFor="des" refForName="level1Shape" op="equ" fact="0.15"/>
              <dgm:constr type="sibSp" for="des" forName="hierChild2" refType="sibSp" refFor="des" refForName="hierChild1" op="equ"/>
              <dgm:constr type="sibSp" for="des" forName="hierChild3" refType="sibSp" refFor="des" refForName="hierChild1" op="equ"/>
              <dgm:constr type="userA" for="des" refType="w" refFor="des" refForName="level1Shape" op="equ"/>
              <dgm:constr type="userB" for="des" refType="sp" refFor="des" op="equ"/>
              <dgm:constr type="w" for="des" forName="firstBuf" refType="w" refFor="des" refForName="level1Shape" fact="0.1"/>
            </dgm:constrLst>
          </dgm:if>
          <dgm:else name="Name4">
            <dgm:constrLst>
              <dgm:constr type="l" for="ch" forName="hierFlow" refType="w" fact="0.02"/>
              <dgm:constr type="t" for="ch" forName="hierFlow" refType="h" fact="0.3"/>
              <dgm:constr type="r" for="ch" forName="hierFlow" refType="w"/>
              <dgm:constr type="b" for="ch" forName="hierFlow" refType="h" fact="0.96"/>
              <dgm:constr type="l" for="ch" forName="bgShapesFlow"/>
              <dgm:constr type="t" for="ch" forName="bgShapesFlow"/>
              <dgm:constr type="r" for="ch" forName="bgShapesFlow" refType="w"/>
              <dgm:constr type="b" for="ch" forName="bgShapesFlow" refType="h"/>
              <dgm:constr type="h" for="des" forName="level1Shape" refType="h"/>
              <dgm:constr type="w" for="des" forName="level1Shape" refType="h" refFor="des" refForName="level1Shape" fact="2"/>
              <dgm:constr type="w" for="des" forName="level2Shape" refType="w" refFor="des" refForName="level1Shape" op="equ"/>
              <dgm:constr type="h" for="des" forName="level2Shape" refType="h" refFor="des" refForName="level1Shape" op="equ"/>
              <dgm:constr type="sp" for="des" refType="w" refFor="des" refForName="level1Shape" op="equ" fact="0.4"/>
              <dgm:constr type="sibSp" for="des" forName="hierChild1" refType="h" refFor="des" refForName="level1Shape" op="equ" fact="0.15"/>
              <dgm:constr type="sibSp" for="des" forName="hierChild2" refType="sibSp" refFor="des" refForName="hierChild1" op="equ"/>
              <dgm:constr type="sibSp" for="des" forName="hierChild3" refType="sibSp" refFor="des" refForName="hierChild1" op="equ"/>
              <dgm:constr type="userA" for="des" refType="w" refFor="des" refForName="level1Shape" op="equ"/>
              <dgm:constr type="userB" for="des" refType="sp" refFor="des" op="equ"/>
              <dgm:constr type="w" for="des" forName="firstBuf" refType="w"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h" for="des" forName="level1Shape" refType="h"/>
          <dgm:constr type="w" for="des" forName="level1Shape" refType="h" refFor="des" refForName="level1Shape" fact="2"/>
          <dgm:constr type="w" for="des" forName="level2Shape" refType="w" refFor="des" refForName="level1Shape" op="equ"/>
          <dgm:constr type="h" for="des" forName="level2Shape" refType="h" refFor="des" refForName="level1Shape" op="equ"/>
          <dgm:constr type="sp" for="des" refType="w" refFor="des" refForName="level1Shape" op="equ" fact="0.4"/>
          <dgm:constr type="sibSp" for="des" forName="hierChild1" refType="h" refFor="des" refForName="level1Shape" op="equ" fact="0.15"/>
          <dgm:constr type="sibSp" for="des" forName="hierChild2" refType="sibSp" refFor="des" refForName="hierChild1" op="equ"/>
          <dgm:constr type="sibSp" for="des" forName="hierChild3" refType="sibSp" refFor="des" refForName="hierChild1" op="equ"/>
          <dgm:constr type="userA" for="des" refType="w" refFor="des" refForName="level1Shape" op="equ"/>
          <dgm:constr type="userB" for="des" refType="sp" refFor="des" op="equ"/>
          <dgm:constr type="w" for="des" forName="firstBuf" refType="w" refFor="des" refForName="level1Shape" fact="0.1"/>
        </dgm:constrLst>
      </dgm:else>
    </dgm:choose>
    <dgm:ruleLst/>
    <dgm:layoutNode name="hierFlow">
      <dgm:choose name="Name6">
        <dgm:if name="Name7" func="var" arg="dir" op="equ" val="norm">
          <dgm:alg type="lin">
            <dgm:param type="linDir" val="fromL"/>
            <dgm:param type="nodeVertAlign" val="mid"/>
            <dgm:param type="vertAlign" val="mid"/>
            <dgm:param type="nodeHorzAlign" val="l"/>
            <dgm:param type="horzAlign" val="l"/>
            <dgm:param type="fallback" val="2D"/>
          </dgm:alg>
        </dgm:if>
        <dgm:else name="Name8">
          <dgm:alg type="lin">
            <dgm:param type="linDir" val="fromR"/>
            <dgm:param type="nodeVertAlign" val="mid"/>
            <dgm:param type="vertAlign" val="mid"/>
            <dgm:param type="nodeHorzAlign" val="r"/>
            <dgm:param type="horzAlign" val="r"/>
            <dgm:param type="fallback" val="2D"/>
          </dgm:alg>
        </dgm:else>
      </dgm:choose>
      <dgm:shape xmlns:r="http://schemas.openxmlformats.org/officeDocument/2006/relationships" r:blip="">
        <dgm:adjLst/>
      </dgm:shape>
      <dgm:presOf/>
      <dgm:constrLst>
        <dgm:constr type="primFontSz" for="des" ptType="node" op="equ" val="65"/>
        <dgm:constr type="primFontSz" for="des" forName="connTx" op="equ" val="55"/>
        <dgm:constr type="primFontSz" for="des" forName="connTx" refType="primFontSz" refFor="des" refPtType="node" op="lte" fact="0.8"/>
      </dgm:constrLst>
      <dgm:ruleLst/>
      <dgm:choose name="Name9">
        <dgm:if name="Name10" axis="ch" ptType="node" func="cnt" op="gte" val="2">
          <dgm:layoutNode name="firstBuf">
            <dgm:alg type="sp"/>
            <dgm:shape xmlns:r="http://schemas.openxmlformats.org/officeDocument/2006/relationships" r:blip="">
              <dgm:adjLst/>
            </dgm:shape>
            <dgm:presOf/>
            <dgm:constrLst/>
            <dgm:ruleLst/>
          </dgm:layoutNode>
        </dgm:if>
        <dgm:else name="Name11"/>
      </dgm:choose>
      <dgm:layoutNode name="hierChild1">
        <dgm:varLst>
          <dgm:chPref val="1"/>
          <dgm:animOne val="branch"/>
          <dgm:animLvl val="lvl"/>
        </dgm:varLst>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constrLst/>
        <dgm:ruleLst/>
        <dgm:forEach name="Name15" axis="ch" cnt="3">
          <dgm:forEach name="Name16" axis="self" ptType="node">
            <dgm:layoutNode name="Name17">
              <dgm:choose name="Name18">
                <dgm:if name="Name19" func="var" arg="dir" op="equ" val="norm">
                  <dgm:alg type="hierRoot">
                    <dgm:param type="hierAlign" val="lCtrCh"/>
                  </dgm:alg>
                </dgm:if>
                <dgm:else name="Name20">
                  <dgm:alg type="hierRoot">
                    <dgm:param type="hierAlign" val="rCtrCh"/>
                  </dgm:alg>
                </dgm:else>
              </dgm:choose>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hierChild2">
                <dgm:choose name="Name21">
                  <dgm:if name="Name22" func="var" arg="dir" op="equ" val="norm">
                    <dgm:alg type="hierChild">
                      <dgm:param type="linDir" val="fromT"/>
                      <dgm:param type="chAlign" val="l"/>
                    </dgm:alg>
                  </dgm:if>
                  <dgm:else name="Name23">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24" axis="self" ptType="parTrans" cnt="1">
                    <dgm:layoutNode name="Name25">
                      <dgm:choose name="Name26">
                        <dgm:if name="Name27" func="var" arg="dir" op="equ" val="norm">
                          <dgm:alg type="conn">
                            <dgm:param type="dim" val="1D"/>
                            <dgm:param type="begPts" val="midR"/>
                            <dgm:param type="endPts" val="midL"/>
                            <dgm:param type="endSty" val="noArr"/>
                          </dgm:alg>
                        </dgm:if>
                        <dgm:else name="Name28">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29" axis="self" ptType="node">
                    <dgm:layoutNode name="Name30">
                      <dgm:choose name="Name31">
                        <dgm:if name="Name32" func="var" arg="dir" op="equ" val="norm">
                          <dgm:alg type="hierRoot">
                            <dgm:param type="hierAlign" val="lCtrCh"/>
                          </dgm:alg>
                        </dgm:if>
                        <dgm:else name="Name33">
                          <dgm:alg type="hierRoot">
                            <dgm:param type="hierAlign" val="rCtrCh"/>
                          </dgm:alg>
                        </dgm:else>
                      </dgm:choose>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hierChild3">
                        <dgm:choose name="Name34">
                          <dgm:if name="Name35" func="var" arg="dir" op="equ" val="norm">
                            <dgm:alg type="hierChild">
                              <dgm:param type="linDir" val="fromT"/>
                              <dgm:param type="chAlign" val="l"/>
                            </dgm:alg>
                          </dgm:if>
                          <dgm:else name="Name36">
                            <dgm:alg type="hierChild">
                              <dgm:param type="linDir" val="fromT"/>
                              <dgm:param type="chAlign" val="r"/>
                            </dgm:alg>
                          </dgm:else>
                        </dgm:choose>
                        <dgm:shape xmlns:r="http://schemas.openxmlformats.org/officeDocument/2006/relationships" r:blip="">
                          <dgm:adjLst/>
                        </dgm:shape>
                        <dgm:presOf/>
                        <dgm:constrLst/>
                        <dgm:ruleLst/>
                        <dgm:forEach name="Name37" ref="repeat"/>
                      </dgm:layoutNode>
                    </dgm:layoutNode>
                  </dgm:forEach>
                </dgm:forEach>
              </dgm:layoutNode>
            </dgm:layoutNode>
          </dgm:forEach>
        </dgm:forEach>
      </dgm:layoutNode>
    </dgm:layoutNode>
    <dgm:layoutNode name="bgShapesFlow">
      <dgm:choose name="Name38">
        <dgm:if name="Name39" func="var" arg="dir" op="equ" val="norm">
          <dgm:alg type="lin">
            <dgm:param type="linDir" val="fromL"/>
            <dgm:param type="nodeVertAlign" val="mid"/>
            <dgm:param type="vertAlign" val="mid"/>
            <dgm:param type="nodeHorzAlign" val="l"/>
            <dgm:param type="horzAlign" val="l"/>
          </dgm:alg>
        </dgm:if>
        <dgm:else name="Name40">
          <dgm:alg type="lin">
            <dgm:param type="linDir" val="fromR"/>
            <dgm:param type="nodeVertAlign" val="mid"/>
            <dgm:param type="vertAlign" val="mid"/>
            <dgm:param type="nodeHorzAlign" val="r"/>
            <dgm:param type="horzAlign" val="r"/>
          </dgm:alg>
        </dgm:else>
      </dgm:choose>
      <dgm:shape xmlns:r="http://schemas.openxmlformats.org/officeDocument/2006/relationships" r:blip="">
        <dgm:adjLst/>
      </dgm:shape>
      <dgm:presOf/>
      <dgm:constrLst>
        <dgm:constr type="w" for="ch" forName="rectComp" refType="w"/>
        <dgm:constr type="h" for="ch" forName="rectComp" refType="h"/>
        <dgm:constr type="h" for="des" forName="bgRect" refType="h"/>
        <dgm:constr type="primFontSz" for="des" forName="bgRectTx" op="equ" val="65"/>
      </dgm:constrLst>
      <dgm:ruleLst/>
      <dgm:forEach name="Name41" axis="ch" ptType="node" st="2">
        <dgm:layoutNode name="rectComp">
          <dgm:alg type="composite"/>
          <dgm:shape xmlns:r="http://schemas.openxmlformats.org/officeDocument/2006/relationships" r:blip="">
            <dgm:adjLst/>
          </dgm:shape>
          <dgm:presOf/>
          <dgm:constrLst>
            <dgm:constr type="userA"/>
            <dgm:constr type="l" for="ch" forName="bgRect"/>
            <dgm:constr type="t" for="ch" forName="bgRect"/>
            <dgm:constr type="w" for="ch" forName="bgRect" refType="userA" fact="1.2"/>
            <dgm:constr type="l" for="ch" forName="bgRectTx"/>
            <dgm:constr type="t" for="ch" forName="bgRectTx"/>
            <dgm:constr type="h" for="ch" forName="bgRectTx" refType="h" refFor="ch" refForName="bgRect" fact="0.3"/>
            <dgm:constr type="w" for="ch" forName="bgRectTx" refType="w" refFor="ch" refForName="bgRect" op="equ"/>
          </dgm:constrLst>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shape xmlns:r="http://schemas.openxmlformats.org/officeDocument/2006/relationships" type="rect" r:blip="" zOrderOff="-999" hideGeom="1">
              <dgm:adjLst/>
            </dgm:shape>
            <dgm:presOf axis="desOrSelf" ptType="node"/>
            <dgm:constrLst/>
            <dgm:ruleLst>
              <dgm:rule type="primFontSz" val="5" fact="NaN" max="NaN"/>
            </dgm:ruleLst>
          </dgm:layoutNode>
        </dgm:layoutNode>
        <dgm:choose name="Name42">
          <dgm:if name="Name43" axis="self" ptType="node" func="revPos" op="gte" val="2">
            <dgm:layoutNode name="spComp">
              <dgm:alg type="composite"/>
              <dgm:shape xmlns:r="http://schemas.openxmlformats.org/officeDocument/2006/relationships" r:blip="">
                <dgm:adjLst/>
              </dgm:shape>
              <dgm:presOf/>
              <dgm:constrLst>
                <dgm:constr type="userA"/>
                <dgm:constr type="userB"/>
                <dgm:constr type="l" for="ch" forName="hSp"/>
                <dgm:constr type="t" for="ch" forName="hSp"/>
                <dgm:constr type="w" for="ch" forName="hSp" refType="userB"/>
                <dgm:constr type="wOff" for="ch" forName="hSp" refType="userA" fact="-0.2"/>
              </dgm:constrLst>
              <dgm:ruleLst/>
              <dgm:layoutNode name="hSp">
                <dgm:alg type="sp"/>
                <dgm:shape xmlns:r="http://schemas.openxmlformats.org/officeDocument/2006/relationships" r:blip="">
                  <dgm:adjLst/>
                </dgm:shape>
                <dgm:presOf/>
                <dgm:constrLst/>
                <dgm:ruleLst/>
              </dgm:layoutNode>
            </dgm:layoutNode>
          </dgm:if>
          <dgm:else name="Name44"/>
        </dgm:choose>
      </dgm:forEach>
    </dgm:layoutNode>
  </dgm:layoutNode>
</dgm:layoutDef>
</file>

<file path=ppt/diagrams/layout3.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jpg>
</file>

<file path=ppt/media/image12.tiff>
</file>

<file path=ppt/media/image13.tiff>
</file>

<file path=ppt/media/image14.tiff>
</file>

<file path=ppt/media/image15.png>
</file>

<file path=ppt/media/image16.tiff>
</file>

<file path=ppt/media/image17.tiff>
</file>

<file path=ppt/media/image18.tiff>
</file>

<file path=ppt/media/image19.png>
</file>

<file path=ppt/media/image2.jpg>
</file>

<file path=ppt/media/image20.tiff>
</file>

<file path=ppt/media/image21.tiff>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4.jp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F808285-00AF-744A-B7F0-A801AE1C11CE}" type="datetimeFigureOut">
              <a:rPr lang="en-US" smtClean="0"/>
              <a:t>10/17/2019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4DFE2AC-B209-FB4C-968F-FEE8995F5436}" type="slidenum">
              <a:rPr lang="en-US" smtClean="0"/>
              <a:t>‹#›</a:t>
            </a:fld>
            <a:endParaRPr lang="en-US"/>
          </a:p>
        </p:txBody>
      </p:sp>
    </p:spTree>
    <p:extLst>
      <p:ext uri="{BB962C8B-B14F-4D97-AF65-F5344CB8AC3E}">
        <p14:creationId xmlns:p14="http://schemas.microsoft.com/office/powerpoint/2010/main" val="1409485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Varun </a:t>
            </a:r>
            <a:r>
              <a:rPr lang="en-CA" dirty="0" err="1"/>
              <a:t>Kirshagar</a:t>
            </a:r>
            <a:endParaRPr lang="en-US" dirty="0"/>
          </a:p>
        </p:txBody>
      </p:sp>
      <p:sp>
        <p:nvSpPr>
          <p:cNvPr id="4" name="Slide Number Placeholder 3"/>
          <p:cNvSpPr>
            <a:spLocks noGrp="1"/>
          </p:cNvSpPr>
          <p:nvPr>
            <p:ph type="sldNum" sz="quarter" idx="10"/>
          </p:nvPr>
        </p:nvSpPr>
        <p:spPr/>
        <p:txBody>
          <a:bodyPr/>
          <a:lstStyle/>
          <a:p>
            <a:fld id="{94DFE2AC-B209-FB4C-968F-FEE8995F5436}" type="slidenum">
              <a:rPr lang="en-US" smtClean="0"/>
              <a:t>1</a:t>
            </a:fld>
            <a:endParaRPr lang="en-US"/>
          </a:p>
        </p:txBody>
      </p:sp>
    </p:spTree>
    <p:extLst>
      <p:ext uri="{BB962C8B-B14F-4D97-AF65-F5344CB8AC3E}">
        <p14:creationId xmlns:p14="http://schemas.microsoft.com/office/powerpoint/2010/main" val="40335669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Need to have</a:t>
            </a:r>
            <a:r>
              <a:rPr lang="en-CA" baseline="0" dirty="0"/>
              <a:t> a column on overall splits</a:t>
            </a:r>
          </a:p>
          <a:p>
            <a:endParaRPr lang="en-US" dirty="0"/>
          </a:p>
        </p:txBody>
      </p:sp>
      <p:sp>
        <p:nvSpPr>
          <p:cNvPr id="4" name="Slide Number Placeholder 3"/>
          <p:cNvSpPr>
            <a:spLocks noGrp="1"/>
          </p:cNvSpPr>
          <p:nvPr>
            <p:ph type="sldNum" sz="quarter" idx="5"/>
          </p:nvPr>
        </p:nvSpPr>
        <p:spPr/>
        <p:txBody>
          <a:bodyPr/>
          <a:lstStyle/>
          <a:p>
            <a:fld id="{94DFE2AC-B209-FB4C-968F-FEE8995F5436}" type="slidenum">
              <a:rPr lang="en-US" smtClean="0"/>
              <a:t>24</a:t>
            </a:fld>
            <a:endParaRPr lang="en-US"/>
          </a:p>
        </p:txBody>
      </p:sp>
    </p:spTree>
    <p:extLst>
      <p:ext uri="{BB962C8B-B14F-4D97-AF65-F5344CB8AC3E}">
        <p14:creationId xmlns:p14="http://schemas.microsoft.com/office/powerpoint/2010/main" val="12916944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 </a:t>
            </a:r>
            <a:endParaRPr lang="en-US" dirty="0"/>
          </a:p>
        </p:txBody>
      </p:sp>
      <p:sp>
        <p:nvSpPr>
          <p:cNvPr id="4" name="Slide Number Placeholder 3"/>
          <p:cNvSpPr>
            <a:spLocks noGrp="1"/>
          </p:cNvSpPr>
          <p:nvPr>
            <p:ph type="sldNum" sz="quarter" idx="5"/>
          </p:nvPr>
        </p:nvSpPr>
        <p:spPr/>
        <p:txBody>
          <a:bodyPr/>
          <a:lstStyle/>
          <a:p>
            <a:fld id="{94DFE2AC-B209-FB4C-968F-FEE8995F5436}" type="slidenum">
              <a:rPr lang="en-US" smtClean="0"/>
              <a:t>26</a:t>
            </a:fld>
            <a:endParaRPr lang="en-US"/>
          </a:p>
        </p:txBody>
      </p:sp>
    </p:spTree>
    <p:extLst>
      <p:ext uri="{BB962C8B-B14F-4D97-AF65-F5344CB8AC3E}">
        <p14:creationId xmlns:p14="http://schemas.microsoft.com/office/powerpoint/2010/main" val="8265992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 </a:t>
            </a:r>
            <a:endParaRPr lang="en-US" dirty="0"/>
          </a:p>
        </p:txBody>
      </p:sp>
      <p:sp>
        <p:nvSpPr>
          <p:cNvPr id="4" name="Slide Number Placeholder 3"/>
          <p:cNvSpPr>
            <a:spLocks noGrp="1"/>
          </p:cNvSpPr>
          <p:nvPr>
            <p:ph type="sldNum" sz="quarter" idx="5"/>
          </p:nvPr>
        </p:nvSpPr>
        <p:spPr/>
        <p:txBody>
          <a:bodyPr/>
          <a:lstStyle/>
          <a:p>
            <a:fld id="{94DFE2AC-B209-FB4C-968F-FEE8995F5436}" type="slidenum">
              <a:rPr lang="en-US" smtClean="0"/>
              <a:t>27</a:t>
            </a:fld>
            <a:endParaRPr lang="en-US"/>
          </a:p>
        </p:txBody>
      </p:sp>
    </p:spTree>
    <p:extLst>
      <p:ext uri="{BB962C8B-B14F-4D97-AF65-F5344CB8AC3E}">
        <p14:creationId xmlns:p14="http://schemas.microsoft.com/office/powerpoint/2010/main" val="25899035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Interestingly – some of</a:t>
            </a:r>
            <a:r>
              <a:rPr lang="en-CA" baseline="0" dirty="0"/>
              <a:t> the best fit is with the </a:t>
            </a:r>
            <a:r>
              <a:rPr lang="en-CA" baseline="0" dirty="0" err="1"/>
              <a:t>tree+ADASYN</a:t>
            </a:r>
            <a:endParaRPr lang="en-CA" baseline="0" dirty="0"/>
          </a:p>
          <a:p>
            <a:r>
              <a:rPr lang="en-CA" baseline="0" dirty="0"/>
              <a:t>RF + oversampling also performs well</a:t>
            </a:r>
            <a:endParaRPr lang="en-US" dirty="0"/>
          </a:p>
        </p:txBody>
      </p:sp>
      <p:sp>
        <p:nvSpPr>
          <p:cNvPr id="4" name="Slide Number Placeholder 3"/>
          <p:cNvSpPr>
            <a:spLocks noGrp="1"/>
          </p:cNvSpPr>
          <p:nvPr>
            <p:ph type="sldNum" sz="quarter" idx="10"/>
          </p:nvPr>
        </p:nvSpPr>
        <p:spPr/>
        <p:txBody>
          <a:bodyPr/>
          <a:lstStyle/>
          <a:p>
            <a:fld id="{94DFE2AC-B209-FB4C-968F-FEE8995F5436}" type="slidenum">
              <a:rPr lang="en-US" smtClean="0"/>
              <a:t>28</a:t>
            </a:fld>
            <a:endParaRPr lang="en-US"/>
          </a:p>
        </p:txBody>
      </p:sp>
    </p:spTree>
    <p:extLst>
      <p:ext uri="{BB962C8B-B14F-4D97-AF65-F5344CB8AC3E}">
        <p14:creationId xmlns:p14="http://schemas.microsoft.com/office/powerpoint/2010/main" val="364520840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4DFE2AC-B209-FB4C-968F-FEE8995F5436}" type="slidenum">
              <a:rPr lang="en-US" smtClean="0"/>
              <a:t>32</a:t>
            </a:fld>
            <a:endParaRPr lang="en-US"/>
          </a:p>
        </p:txBody>
      </p:sp>
    </p:spTree>
    <p:extLst>
      <p:ext uri="{BB962C8B-B14F-4D97-AF65-F5344CB8AC3E}">
        <p14:creationId xmlns:p14="http://schemas.microsoft.com/office/powerpoint/2010/main" val="18716132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4DFE2AC-B209-FB4C-968F-FEE8995F5436}" type="slidenum">
              <a:rPr lang="en-US" smtClean="0"/>
              <a:t>33</a:t>
            </a:fld>
            <a:endParaRPr lang="en-US"/>
          </a:p>
        </p:txBody>
      </p:sp>
    </p:spTree>
    <p:extLst>
      <p:ext uri="{BB962C8B-B14F-4D97-AF65-F5344CB8AC3E}">
        <p14:creationId xmlns:p14="http://schemas.microsoft.com/office/powerpoint/2010/main" val="310006756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4DFE2AC-B209-FB4C-968F-FEE8995F5436}" type="slidenum">
              <a:rPr lang="en-US" smtClean="0"/>
              <a:t>34</a:t>
            </a:fld>
            <a:endParaRPr lang="en-US"/>
          </a:p>
        </p:txBody>
      </p:sp>
    </p:spTree>
    <p:extLst>
      <p:ext uri="{BB962C8B-B14F-4D97-AF65-F5344CB8AC3E}">
        <p14:creationId xmlns:p14="http://schemas.microsoft.com/office/powerpoint/2010/main" val="65577035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4DFE2AC-B209-FB4C-968F-FEE8995F5436}" type="slidenum">
              <a:rPr lang="en-US" smtClean="0"/>
              <a:t>35</a:t>
            </a:fld>
            <a:endParaRPr lang="en-US"/>
          </a:p>
        </p:txBody>
      </p:sp>
    </p:spTree>
    <p:extLst>
      <p:ext uri="{BB962C8B-B14F-4D97-AF65-F5344CB8AC3E}">
        <p14:creationId xmlns:p14="http://schemas.microsoft.com/office/powerpoint/2010/main" val="1296910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4DFE2AC-B209-FB4C-968F-FEE8995F5436}" type="slidenum">
              <a:rPr lang="en-US" smtClean="0"/>
              <a:t>7</a:t>
            </a:fld>
            <a:endParaRPr lang="en-US"/>
          </a:p>
        </p:txBody>
      </p:sp>
    </p:spTree>
    <p:extLst>
      <p:ext uri="{BB962C8B-B14F-4D97-AF65-F5344CB8AC3E}">
        <p14:creationId xmlns:p14="http://schemas.microsoft.com/office/powerpoint/2010/main" val="26299998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4DFE2AC-B209-FB4C-968F-FEE8995F5436}" type="slidenum">
              <a:rPr lang="en-US" smtClean="0"/>
              <a:t>10</a:t>
            </a:fld>
            <a:endParaRPr lang="en-US"/>
          </a:p>
        </p:txBody>
      </p:sp>
    </p:spTree>
    <p:extLst>
      <p:ext uri="{BB962C8B-B14F-4D97-AF65-F5344CB8AC3E}">
        <p14:creationId xmlns:p14="http://schemas.microsoft.com/office/powerpoint/2010/main" val="13968590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4DFE2AC-B209-FB4C-968F-FEE8995F5436}" type="slidenum">
              <a:rPr lang="en-US" smtClean="0"/>
              <a:t>13</a:t>
            </a:fld>
            <a:endParaRPr lang="en-US"/>
          </a:p>
        </p:txBody>
      </p:sp>
    </p:spTree>
    <p:extLst>
      <p:ext uri="{BB962C8B-B14F-4D97-AF65-F5344CB8AC3E}">
        <p14:creationId xmlns:p14="http://schemas.microsoft.com/office/powerpoint/2010/main" val="28457653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4DFE2AC-B209-FB4C-968F-FEE8995F5436}" type="slidenum">
              <a:rPr lang="en-US" smtClean="0"/>
              <a:t>14</a:t>
            </a:fld>
            <a:endParaRPr lang="en-US"/>
          </a:p>
        </p:txBody>
      </p:sp>
    </p:spTree>
    <p:extLst>
      <p:ext uri="{BB962C8B-B14F-4D97-AF65-F5344CB8AC3E}">
        <p14:creationId xmlns:p14="http://schemas.microsoft.com/office/powerpoint/2010/main" val="5345095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SMOTE is an over-sampling method. What it does is, it creates synthetic (not duplicate) samples of the minority class. Hence making the minority class equal to the majority class. SMOTE does this by selecting similar records and altering that record one column at a time by a random amount within the difference to the </a:t>
            </a:r>
            <a:r>
              <a:rPr lang="en-US" sz="1200" b="0" i="0" kern="1200" dirty="0" err="1">
                <a:solidFill>
                  <a:schemeClr val="tx1"/>
                </a:solidFill>
                <a:effectLst/>
                <a:latin typeface="+mn-lt"/>
                <a:ea typeface="+mn-ea"/>
                <a:cs typeface="+mn-cs"/>
              </a:rPr>
              <a:t>neighbouring</a:t>
            </a:r>
            <a:r>
              <a:rPr lang="en-US" sz="1200" b="0" i="0" kern="1200" dirty="0">
                <a:solidFill>
                  <a:schemeClr val="tx1"/>
                </a:solidFill>
                <a:effectLst/>
                <a:latin typeface="+mn-lt"/>
                <a:ea typeface="+mn-ea"/>
                <a:cs typeface="+mn-cs"/>
              </a:rPr>
              <a:t> records.</a:t>
            </a:r>
            <a:endParaRPr lang="en-US" dirty="0"/>
          </a:p>
        </p:txBody>
      </p:sp>
      <p:sp>
        <p:nvSpPr>
          <p:cNvPr id="4" name="Slide Number Placeholder 3"/>
          <p:cNvSpPr>
            <a:spLocks noGrp="1"/>
          </p:cNvSpPr>
          <p:nvPr>
            <p:ph type="sldNum" sz="quarter" idx="5"/>
          </p:nvPr>
        </p:nvSpPr>
        <p:spPr/>
        <p:txBody>
          <a:bodyPr/>
          <a:lstStyle/>
          <a:p>
            <a:fld id="{94DFE2AC-B209-FB4C-968F-FEE8995F5436}" type="slidenum">
              <a:rPr lang="en-US" smtClean="0"/>
              <a:t>15</a:t>
            </a:fld>
            <a:endParaRPr lang="en-US"/>
          </a:p>
        </p:txBody>
      </p:sp>
    </p:spTree>
    <p:extLst>
      <p:ext uri="{BB962C8B-B14F-4D97-AF65-F5344CB8AC3E}">
        <p14:creationId xmlns:p14="http://schemas.microsoft.com/office/powerpoint/2010/main" val="5187414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Receiver Operating Characteristic (ROC) curve</a:t>
            </a:r>
          </a:p>
          <a:p>
            <a:pPr marL="285750" indent="-285750">
              <a:buFont typeface="Arial" panose="020B0604020202020204" pitchFamily="34" charset="0"/>
              <a:buChar char="•"/>
            </a:pPr>
            <a:r>
              <a:rPr lang="en-US" dirty="0"/>
              <a:t>The curve plots the true positive rate (TPR) or recall against the false positive rate (FPR) at different values of threshold, where the threshold is defined as the probability cutoff of treating an instance as 1. </a:t>
            </a:r>
          </a:p>
          <a:p>
            <a:pPr marL="285750" indent="-285750">
              <a:buFont typeface="Arial" panose="020B0604020202020204" pitchFamily="34" charset="0"/>
              <a:buChar char="•"/>
            </a:pPr>
            <a:r>
              <a:rPr lang="en-US" dirty="0"/>
              <a:t>The false-positive rate measures the cases we have a “false alarm.” </a:t>
            </a:r>
          </a:p>
          <a:p>
            <a:pPr marL="285750" indent="-285750">
              <a:buFont typeface="Arial" panose="020B0604020202020204" pitchFamily="34" charset="0"/>
              <a:buChar char="•"/>
            </a:pPr>
            <a:r>
              <a:rPr lang="en-US" dirty="0"/>
              <a:t>The area under the ROC curve (AUC) is a universal statistic for model comparison in the machine learning practices. </a:t>
            </a:r>
          </a:p>
          <a:p>
            <a:endParaRPr lang="en-US" dirty="0"/>
          </a:p>
        </p:txBody>
      </p:sp>
      <p:sp>
        <p:nvSpPr>
          <p:cNvPr id="4" name="Slide Number Placeholder 3"/>
          <p:cNvSpPr>
            <a:spLocks noGrp="1"/>
          </p:cNvSpPr>
          <p:nvPr>
            <p:ph type="sldNum" sz="quarter" idx="10"/>
          </p:nvPr>
        </p:nvSpPr>
        <p:spPr/>
        <p:txBody>
          <a:bodyPr/>
          <a:lstStyle/>
          <a:p>
            <a:fld id="{94DFE2AC-B209-FB4C-968F-FEE8995F5436}" type="slidenum">
              <a:rPr lang="en-US" smtClean="0"/>
              <a:t>21</a:t>
            </a:fld>
            <a:endParaRPr lang="en-US"/>
          </a:p>
        </p:txBody>
      </p:sp>
    </p:spTree>
    <p:extLst>
      <p:ext uri="{BB962C8B-B14F-4D97-AF65-F5344CB8AC3E}">
        <p14:creationId xmlns:p14="http://schemas.microsoft.com/office/powerpoint/2010/main" val="9017765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RF</a:t>
            </a:r>
            <a:r>
              <a:rPr lang="en-CA" baseline="0" dirty="0"/>
              <a:t> tends to have the highest recall</a:t>
            </a:r>
            <a:endParaRPr lang="en-US" dirty="0"/>
          </a:p>
        </p:txBody>
      </p:sp>
      <p:sp>
        <p:nvSpPr>
          <p:cNvPr id="4" name="Slide Number Placeholder 3"/>
          <p:cNvSpPr>
            <a:spLocks noGrp="1"/>
          </p:cNvSpPr>
          <p:nvPr>
            <p:ph type="sldNum" sz="quarter" idx="10"/>
          </p:nvPr>
        </p:nvSpPr>
        <p:spPr/>
        <p:txBody>
          <a:bodyPr/>
          <a:lstStyle/>
          <a:p>
            <a:fld id="{94DFE2AC-B209-FB4C-968F-FEE8995F5436}" type="slidenum">
              <a:rPr lang="en-US" smtClean="0"/>
              <a:t>22</a:t>
            </a:fld>
            <a:endParaRPr lang="en-US"/>
          </a:p>
        </p:txBody>
      </p:sp>
    </p:spTree>
    <p:extLst>
      <p:ext uri="{BB962C8B-B14F-4D97-AF65-F5344CB8AC3E}">
        <p14:creationId xmlns:p14="http://schemas.microsoft.com/office/powerpoint/2010/main" val="16438531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Interestingly – some of</a:t>
            </a:r>
            <a:r>
              <a:rPr lang="en-CA" baseline="0" dirty="0"/>
              <a:t> the best fit is with the </a:t>
            </a:r>
            <a:r>
              <a:rPr lang="en-CA" baseline="0" dirty="0" err="1"/>
              <a:t>tree+ADASYN</a:t>
            </a:r>
            <a:endParaRPr lang="en-CA" baseline="0" dirty="0"/>
          </a:p>
          <a:p>
            <a:r>
              <a:rPr lang="en-CA" baseline="0" dirty="0"/>
              <a:t>RF + oversampling also performs well</a:t>
            </a:r>
            <a:endParaRPr lang="en-US" dirty="0"/>
          </a:p>
        </p:txBody>
      </p:sp>
      <p:sp>
        <p:nvSpPr>
          <p:cNvPr id="4" name="Slide Number Placeholder 3"/>
          <p:cNvSpPr>
            <a:spLocks noGrp="1"/>
          </p:cNvSpPr>
          <p:nvPr>
            <p:ph type="sldNum" sz="quarter" idx="5"/>
          </p:nvPr>
        </p:nvSpPr>
        <p:spPr/>
        <p:txBody>
          <a:bodyPr/>
          <a:lstStyle/>
          <a:p>
            <a:fld id="{94DFE2AC-B209-FB4C-968F-FEE8995F5436}" type="slidenum">
              <a:rPr lang="en-US" smtClean="0"/>
              <a:t>23</a:t>
            </a:fld>
            <a:endParaRPr lang="en-US"/>
          </a:p>
        </p:txBody>
      </p:sp>
    </p:spTree>
    <p:extLst>
      <p:ext uri="{BB962C8B-B14F-4D97-AF65-F5344CB8AC3E}">
        <p14:creationId xmlns:p14="http://schemas.microsoft.com/office/powerpoint/2010/main" val="82659921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1">
        <a:schemeClr val="bg1"/>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763" y="0"/>
            <a:ext cx="9130473" cy="5143500"/>
          </a:xfrm>
          <a:prstGeom prst="rect">
            <a:avLst/>
          </a:prstGeom>
        </p:spPr>
      </p:pic>
      <p:sp>
        <p:nvSpPr>
          <p:cNvPr id="2" name="Title 1"/>
          <p:cNvSpPr>
            <a:spLocks noGrp="1"/>
          </p:cNvSpPr>
          <p:nvPr>
            <p:ph type="ctrTitle"/>
          </p:nvPr>
        </p:nvSpPr>
        <p:spPr>
          <a:xfrm>
            <a:off x="2552217" y="1632022"/>
            <a:ext cx="4027991" cy="915054"/>
          </a:xfrm>
        </p:spPr>
        <p:txBody>
          <a:bodyPr>
            <a:noAutofit/>
          </a:bodyPr>
          <a:lstStyle>
            <a:lvl1pPr>
              <a:defRPr sz="2800" b="0" i="0" cap="all">
                <a:solidFill>
                  <a:schemeClr val="bg1"/>
                </a:solidFill>
              </a:defRPr>
            </a:lvl1pPr>
          </a:lstStyle>
          <a:p>
            <a:r>
              <a:rPr lang="en-US" dirty="0"/>
              <a:t>Click to edit Master title style</a:t>
            </a:r>
          </a:p>
        </p:txBody>
      </p:sp>
      <p:sp>
        <p:nvSpPr>
          <p:cNvPr id="3" name="Subtitle 2"/>
          <p:cNvSpPr>
            <a:spLocks noGrp="1"/>
          </p:cNvSpPr>
          <p:nvPr>
            <p:ph type="subTitle" idx="1"/>
          </p:nvPr>
        </p:nvSpPr>
        <p:spPr>
          <a:xfrm>
            <a:off x="2552217" y="2667964"/>
            <a:ext cx="4027992" cy="627687"/>
          </a:xfrm>
        </p:spPr>
        <p:txBody>
          <a:bodyPr>
            <a:normAutofit/>
          </a:bodyPr>
          <a:lstStyle>
            <a:lvl1pPr marL="0" indent="0" algn="ctr">
              <a:buNone/>
              <a:defRPr sz="2000">
                <a:solidFill>
                  <a:srgbClr val="13294B"/>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Tree>
    <p:extLst>
      <p:ext uri="{BB962C8B-B14F-4D97-AF65-F5344CB8AC3E}">
        <p14:creationId xmlns:p14="http://schemas.microsoft.com/office/powerpoint/2010/main" val="863626778"/>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sp>
        <p:nvSpPr>
          <p:cNvPr id="3" name="Title 1"/>
          <p:cNvSpPr>
            <a:spLocks noGrp="1"/>
          </p:cNvSpPr>
          <p:nvPr>
            <p:ph type="title"/>
          </p:nvPr>
        </p:nvSpPr>
        <p:spPr>
          <a:xfrm>
            <a:off x="2949677" y="3600451"/>
            <a:ext cx="5934946" cy="425054"/>
          </a:xfrm>
        </p:spPr>
        <p:txBody>
          <a:bodyPr anchor="b"/>
          <a:lstStyle>
            <a:lvl1pPr algn="l">
              <a:defRPr sz="2000" b="1"/>
            </a:lvl1pPr>
          </a:lstStyle>
          <a:p>
            <a:r>
              <a:rPr lang="en-US" dirty="0"/>
              <a:t>Click to edit Master title style</a:t>
            </a:r>
          </a:p>
        </p:txBody>
      </p:sp>
      <p:sp>
        <p:nvSpPr>
          <p:cNvPr id="4" name="Picture Placeholder 2"/>
          <p:cNvSpPr>
            <a:spLocks noGrp="1"/>
          </p:cNvSpPr>
          <p:nvPr>
            <p:ph type="pic" idx="1"/>
          </p:nvPr>
        </p:nvSpPr>
        <p:spPr>
          <a:xfrm>
            <a:off x="2753032" y="79888"/>
            <a:ext cx="6276258" cy="346579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5" name="Text Placeholder 3"/>
          <p:cNvSpPr>
            <a:spLocks noGrp="1"/>
          </p:cNvSpPr>
          <p:nvPr>
            <p:ph type="body" sz="half" idx="2"/>
          </p:nvPr>
        </p:nvSpPr>
        <p:spPr>
          <a:xfrm>
            <a:off x="2949677" y="4025504"/>
            <a:ext cx="5934946" cy="97897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9" name="Rectangle 8"/>
          <p:cNvSpPr/>
          <p:nvPr userDrawn="1"/>
        </p:nvSpPr>
        <p:spPr>
          <a:xfrm>
            <a:off x="0" y="4535130"/>
            <a:ext cx="2654710" cy="614516"/>
          </a:xfrm>
          <a:prstGeom prst="rect">
            <a:avLst/>
          </a:prstGeom>
          <a:solidFill>
            <a:srgbClr val="A7A9A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84924" y="4542522"/>
            <a:ext cx="1670439" cy="608370"/>
          </a:xfrm>
          <a:prstGeom prst="rect">
            <a:avLst/>
          </a:prstGeom>
        </p:spPr>
      </p:pic>
      <p:sp>
        <p:nvSpPr>
          <p:cNvPr id="12" name="Rectangle 11"/>
          <p:cNvSpPr/>
          <p:nvPr userDrawn="1"/>
        </p:nvSpPr>
        <p:spPr>
          <a:xfrm>
            <a:off x="0" y="0"/>
            <a:ext cx="2654710" cy="4485968"/>
          </a:xfrm>
          <a:prstGeom prst="rect">
            <a:avLst/>
          </a:prstGeom>
          <a:solidFill>
            <a:srgbClr val="E84A27"/>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86941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sp>
        <p:nvSpPr>
          <p:cNvPr id="3" name="Title 1"/>
          <p:cNvSpPr>
            <a:spLocks noGrp="1"/>
          </p:cNvSpPr>
          <p:nvPr>
            <p:ph type="title"/>
          </p:nvPr>
        </p:nvSpPr>
        <p:spPr>
          <a:xfrm>
            <a:off x="2949677" y="3600451"/>
            <a:ext cx="5934946" cy="425054"/>
          </a:xfrm>
        </p:spPr>
        <p:txBody>
          <a:bodyPr anchor="b"/>
          <a:lstStyle>
            <a:lvl1pPr algn="l">
              <a:defRPr sz="2000" b="1">
                <a:solidFill>
                  <a:srgbClr val="E84A27"/>
                </a:solidFill>
              </a:defRPr>
            </a:lvl1pPr>
          </a:lstStyle>
          <a:p>
            <a:r>
              <a:rPr lang="en-US"/>
              <a:t>Click to edit Master title style</a:t>
            </a:r>
          </a:p>
        </p:txBody>
      </p:sp>
      <p:sp>
        <p:nvSpPr>
          <p:cNvPr id="4" name="Picture Placeholder 2"/>
          <p:cNvSpPr>
            <a:spLocks noGrp="1"/>
          </p:cNvSpPr>
          <p:nvPr>
            <p:ph type="pic" idx="1"/>
          </p:nvPr>
        </p:nvSpPr>
        <p:spPr>
          <a:xfrm>
            <a:off x="2753032" y="79888"/>
            <a:ext cx="6276258" cy="3465794"/>
          </a:xfrm>
        </p:spPr>
        <p:txBody>
          <a:bodyPr/>
          <a:lstStyle>
            <a:lvl1pPr marL="0" indent="0">
              <a:buNone/>
              <a:defRPr sz="3200">
                <a:solidFill>
                  <a:srgbClr val="E84A27"/>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5" name="Text Placeholder 3"/>
          <p:cNvSpPr>
            <a:spLocks noGrp="1"/>
          </p:cNvSpPr>
          <p:nvPr>
            <p:ph type="body" sz="half" idx="2"/>
          </p:nvPr>
        </p:nvSpPr>
        <p:spPr>
          <a:xfrm>
            <a:off x="2949677" y="4025504"/>
            <a:ext cx="5934946" cy="978970"/>
          </a:xfrm>
        </p:spPr>
        <p:txBody>
          <a:bodyPr/>
          <a:lstStyle>
            <a:lvl1pPr marL="0" indent="0">
              <a:buNone/>
              <a:defRPr sz="1400">
                <a:solidFill>
                  <a:srgbClr val="13294B"/>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10" name="Rectangle 9"/>
          <p:cNvSpPr/>
          <p:nvPr userDrawn="1"/>
        </p:nvSpPr>
        <p:spPr>
          <a:xfrm>
            <a:off x="0" y="1"/>
            <a:ext cx="2654710" cy="4485968"/>
          </a:xfrm>
          <a:prstGeom prst="rect">
            <a:avLst/>
          </a:prstGeom>
          <a:solidFill>
            <a:srgbClr val="5E6367"/>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Rectangle 8"/>
          <p:cNvSpPr/>
          <p:nvPr userDrawn="1"/>
        </p:nvSpPr>
        <p:spPr>
          <a:xfrm>
            <a:off x="0" y="4535130"/>
            <a:ext cx="2654710" cy="614516"/>
          </a:xfrm>
          <a:prstGeom prst="rect">
            <a:avLst/>
          </a:prstGeom>
          <a:solidFill>
            <a:srgbClr val="A7A9A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84924" y="4542522"/>
            <a:ext cx="1670439" cy="608370"/>
          </a:xfrm>
          <a:prstGeom prst="rect">
            <a:avLst/>
          </a:prstGeom>
        </p:spPr>
      </p:pic>
    </p:spTree>
    <p:extLst>
      <p:ext uri="{BB962C8B-B14F-4D97-AF65-F5344CB8AC3E}">
        <p14:creationId xmlns:p14="http://schemas.microsoft.com/office/powerpoint/2010/main" val="15523129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19" name="Rectangle 18"/>
          <p:cNvSpPr/>
          <p:nvPr userDrawn="1"/>
        </p:nvSpPr>
        <p:spPr>
          <a:xfrm>
            <a:off x="2717164" y="-6147"/>
            <a:ext cx="6426836" cy="2390471"/>
          </a:xfrm>
          <a:prstGeom prst="rect">
            <a:avLst/>
          </a:prstGeom>
          <a:solidFill>
            <a:srgbClr val="13294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Picture Placeholder 2"/>
          <p:cNvSpPr>
            <a:spLocks noGrp="1"/>
          </p:cNvSpPr>
          <p:nvPr>
            <p:ph type="pic" idx="11"/>
          </p:nvPr>
        </p:nvSpPr>
        <p:spPr>
          <a:xfrm>
            <a:off x="2717164" y="2439630"/>
            <a:ext cx="2067868" cy="2040191"/>
          </a:xfrm>
        </p:spPr>
        <p:txBody>
          <a:bodyPr>
            <a:normAutofit/>
          </a:bodyPr>
          <a:lstStyle>
            <a:lvl1pPr marL="0" indent="0">
              <a:buNone/>
              <a:defRPr sz="1800">
                <a:solidFill>
                  <a:srgbClr val="13294B"/>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17" name="Picture Placeholder 2"/>
          <p:cNvSpPr>
            <a:spLocks noGrp="1"/>
          </p:cNvSpPr>
          <p:nvPr>
            <p:ph type="pic" idx="12"/>
          </p:nvPr>
        </p:nvSpPr>
        <p:spPr>
          <a:xfrm>
            <a:off x="4855680" y="2439630"/>
            <a:ext cx="4288320" cy="2040191"/>
          </a:xfrm>
        </p:spPr>
        <p:txBody>
          <a:bodyPr>
            <a:normAutofit/>
          </a:bodyPr>
          <a:lstStyle>
            <a:lvl1pPr marL="0" indent="0">
              <a:buNone/>
              <a:defRPr sz="1800">
                <a:solidFill>
                  <a:srgbClr val="13294B"/>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15" name="Picture Placeholder 2"/>
          <p:cNvSpPr>
            <a:spLocks noGrp="1"/>
          </p:cNvSpPr>
          <p:nvPr>
            <p:ph type="pic" idx="10"/>
          </p:nvPr>
        </p:nvSpPr>
        <p:spPr>
          <a:xfrm>
            <a:off x="0" y="1"/>
            <a:ext cx="2654710" cy="4485968"/>
          </a:xfrm>
        </p:spPr>
        <p:txBody>
          <a:bodyPr>
            <a:normAutofit/>
          </a:bodyPr>
          <a:lstStyle>
            <a:lvl1pPr marL="0" indent="0">
              <a:buNone/>
              <a:defRPr sz="1800">
                <a:solidFill>
                  <a:srgbClr val="13294B"/>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2" name="Title 1"/>
          <p:cNvSpPr>
            <a:spLocks noGrp="1"/>
          </p:cNvSpPr>
          <p:nvPr>
            <p:ph type="title"/>
          </p:nvPr>
        </p:nvSpPr>
        <p:spPr>
          <a:xfrm>
            <a:off x="2974258" y="1514902"/>
            <a:ext cx="5905552" cy="869423"/>
          </a:xfrm>
        </p:spPr>
        <p:txBody>
          <a:bodyPr anchor="t">
            <a:normAutofit/>
          </a:bodyPr>
          <a:lstStyle>
            <a:lvl1pPr algn="l">
              <a:defRPr sz="3000" b="0" cap="all">
                <a:solidFill>
                  <a:schemeClr val="bg2"/>
                </a:solidFill>
              </a:defRPr>
            </a:lvl1pPr>
          </a:lstStyle>
          <a:p>
            <a:r>
              <a:rPr lang="en-US" dirty="0"/>
              <a:t>Click to edit Master title style</a:t>
            </a:r>
          </a:p>
        </p:txBody>
      </p:sp>
      <p:sp>
        <p:nvSpPr>
          <p:cNvPr id="3" name="Text Placeholder 2"/>
          <p:cNvSpPr>
            <a:spLocks noGrp="1"/>
          </p:cNvSpPr>
          <p:nvPr>
            <p:ph type="body" idx="1"/>
          </p:nvPr>
        </p:nvSpPr>
        <p:spPr>
          <a:xfrm>
            <a:off x="2974258" y="324198"/>
            <a:ext cx="5905552" cy="1125140"/>
          </a:xfrm>
        </p:spPr>
        <p:txBody>
          <a:bodyPr anchor="b">
            <a:normAutofit/>
          </a:bodyPr>
          <a:lstStyle>
            <a:lvl1pPr marL="0" indent="0">
              <a:buNone/>
              <a:defRPr sz="160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18" name="Text Placeholder 2"/>
          <p:cNvSpPr>
            <a:spLocks noGrp="1"/>
          </p:cNvSpPr>
          <p:nvPr>
            <p:ph type="body" idx="13"/>
          </p:nvPr>
        </p:nvSpPr>
        <p:spPr>
          <a:xfrm>
            <a:off x="2974258" y="4590436"/>
            <a:ext cx="5905552" cy="414038"/>
          </a:xfrm>
        </p:spPr>
        <p:txBody>
          <a:bodyPr anchor="t">
            <a:normAutofit/>
          </a:bodyPr>
          <a:lstStyle>
            <a:lvl1pPr marL="0" indent="0" algn="l">
              <a:buNone/>
              <a:defRPr sz="1600">
                <a:solidFill>
                  <a:srgbClr val="13294B"/>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13" name="Rectangle 12"/>
          <p:cNvSpPr/>
          <p:nvPr userDrawn="1"/>
        </p:nvSpPr>
        <p:spPr>
          <a:xfrm>
            <a:off x="0" y="4535130"/>
            <a:ext cx="2654710" cy="614516"/>
          </a:xfrm>
          <a:prstGeom prst="rect">
            <a:avLst/>
          </a:prstGeom>
          <a:solidFill>
            <a:srgbClr val="A7A9A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14" name="Picture 1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84924" y="4542522"/>
            <a:ext cx="1670439" cy="608370"/>
          </a:xfrm>
          <a:prstGeom prst="rect">
            <a:avLst/>
          </a:prstGeom>
        </p:spPr>
      </p:pic>
    </p:spTree>
    <p:extLst>
      <p:ext uri="{BB962C8B-B14F-4D97-AF65-F5344CB8AC3E}">
        <p14:creationId xmlns:p14="http://schemas.microsoft.com/office/powerpoint/2010/main" val="102590525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16" name="Rectangle 15"/>
          <p:cNvSpPr/>
          <p:nvPr userDrawn="1"/>
        </p:nvSpPr>
        <p:spPr>
          <a:xfrm>
            <a:off x="2717164" y="-6147"/>
            <a:ext cx="6426836" cy="2390471"/>
          </a:xfrm>
          <a:prstGeom prst="rect">
            <a:avLst/>
          </a:prstGeom>
          <a:solidFill>
            <a:srgbClr val="E84A27"/>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8" name="Picture Placeholder 2"/>
          <p:cNvSpPr>
            <a:spLocks noGrp="1"/>
          </p:cNvSpPr>
          <p:nvPr>
            <p:ph type="pic" idx="11"/>
          </p:nvPr>
        </p:nvSpPr>
        <p:spPr>
          <a:xfrm>
            <a:off x="2717164" y="2439630"/>
            <a:ext cx="2067868" cy="2040191"/>
          </a:xfrm>
        </p:spPr>
        <p:txBody>
          <a:bodyPr>
            <a:normAutofit/>
          </a:bodyPr>
          <a:lstStyle>
            <a:lvl1pPr marL="0" indent="0">
              <a:buNone/>
              <a:defRPr sz="1800">
                <a:solidFill>
                  <a:srgbClr val="13294B"/>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9" name="Picture Placeholder 2"/>
          <p:cNvSpPr>
            <a:spLocks noGrp="1"/>
          </p:cNvSpPr>
          <p:nvPr>
            <p:ph type="pic" idx="12"/>
          </p:nvPr>
        </p:nvSpPr>
        <p:spPr>
          <a:xfrm>
            <a:off x="4855680" y="2439630"/>
            <a:ext cx="4288320" cy="2040191"/>
          </a:xfrm>
        </p:spPr>
        <p:txBody>
          <a:bodyPr>
            <a:normAutofit/>
          </a:bodyPr>
          <a:lstStyle>
            <a:lvl1pPr marL="0" indent="0">
              <a:buNone/>
              <a:defRPr sz="1800">
                <a:solidFill>
                  <a:srgbClr val="13294B"/>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10" name="Picture Placeholder 2"/>
          <p:cNvSpPr>
            <a:spLocks noGrp="1"/>
          </p:cNvSpPr>
          <p:nvPr>
            <p:ph type="pic" idx="10"/>
          </p:nvPr>
        </p:nvSpPr>
        <p:spPr>
          <a:xfrm>
            <a:off x="0" y="1"/>
            <a:ext cx="2654710" cy="4485968"/>
          </a:xfrm>
        </p:spPr>
        <p:txBody>
          <a:bodyPr>
            <a:normAutofit/>
          </a:bodyPr>
          <a:lstStyle>
            <a:lvl1pPr marL="0" indent="0">
              <a:buNone/>
              <a:defRPr sz="1800">
                <a:solidFill>
                  <a:srgbClr val="13294B"/>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12" name="Title 1"/>
          <p:cNvSpPr>
            <a:spLocks noGrp="1"/>
          </p:cNvSpPr>
          <p:nvPr>
            <p:ph type="title"/>
          </p:nvPr>
        </p:nvSpPr>
        <p:spPr>
          <a:xfrm>
            <a:off x="2974258" y="1514902"/>
            <a:ext cx="5905552" cy="869423"/>
          </a:xfrm>
        </p:spPr>
        <p:txBody>
          <a:bodyPr anchor="t">
            <a:normAutofit/>
          </a:bodyPr>
          <a:lstStyle>
            <a:lvl1pPr algn="l">
              <a:defRPr sz="3000" b="0" cap="all">
                <a:solidFill>
                  <a:schemeClr val="bg2"/>
                </a:solidFill>
              </a:defRPr>
            </a:lvl1pPr>
          </a:lstStyle>
          <a:p>
            <a:r>
              <a:rPr lang="en-US" dirty="0"/>
              <a:t>Click to edit Master title style</a:t>
            </a:r>
          </a:p>
        </p:txBody>
      </p:sp>
      <p:sp>
        <p:nvSpPr>
          <p:cNvPr id="13" name="Text Placeholder 2"/>
          <p:cNvSpPr>
            <a:spLocks noGrp="1"/>
          </p:cNvSpPr>
          <p:nvPr>
            <p:ph type="body" idx="1"/>
          </p:nvPr>
        </p:nvSpPr>
        <p:spPr>
          <a:xfrm>
            <a:off x="2974258" y="324198"/>
            <a:ext cx="5905552" cy="1125140"/>
          </a:xfrm>
        </p:spPr>
        <p:txBody>
          <a:bodyPr anchor="b">
            <a:normAutofit/>
          </a:bodyPr>
          <a:lstStyle>
            <a:lvl1pPr marL="0" indent="0">
              <a:buNone/>
              <a:defRPr sz="160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17" name="Text Placeholder 2"/>
          <p:cNvSpPr>
            <a:spLocks noGrp="1"/>
          </p:cNvSpPr>
          <p:nvPr>
            <p:ph type="body" idx="13"/>
          </p:nvPr>
        </p:nvSpPr>
        <p:spPr>
          <a:xfrm>
            <a:off x="2974258" y="4590436"/>
            <a:ext cx="5905552" cy="414038"/>
          </a:xfrm>
        </p:spPr>
        <p:txBody>
          <a:bodyPr anchor="t">
            <a:normAutofit/>
          </a:bodyPr>
          <a:lstStyle>
            <a:lvl1pPr marL="0" indent="0" algn="l">
              <a:buNone/>
              <a:defRPr sz="1600">
                <a:solidFill>
                  <a:srgbClr val="13294B"/>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18" name="Rectangle 17"/>
          <p:cNvSpPr/>
          <p:nvPr userDrawn="1"/>
        </p:nvSpPr>
        <p:spPr>
          <a:xfrm>
            <a:off x="0" y="4535130"/>
            <a:ext cx="2654710" cy="614516"/>
          </a:xfrm>
          <a:prstGeom prst="rect">
            <a:avLst/>
          </a:prstGeom>
          <a:solidFill>
            <a:srgbClr val="A7A9A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19" name="Picture 1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84924" y="4542522"/>
            <a:ext cx="1670439" cy="608370"/>
          </a:xfrm>
          <a:prstGeom prst="rect">
            <a:avLst/>
          </a:prstGeom>
        </p:spPr>
      </p:pic>
    </p:spTree>
    <p:extLst>
      <p:ext uri="{BB962C8B-B14F-4D97-AF65-F5344CB8AC3E}">
        <p14:creationId xmlns:p14="http://schemas.microsoft.com/office/powerpoint/2010/main" val="15789719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0" name="Rectangle 9"/>
          <p:cNvSpPr/>
          <p:nvPr userDrawn="1"/>
        </p:nvSpPr>
        <p:spPr>
          <a:xfrm>
            <a:off x="2717164" y="-6147"/>
            <a:ext cx="6426836" cy="2390471"/>
          </a:xfrm>
          <a:prstGeom prst="rect">
            <a:avLst/>
          </a:prstGeom>
          <a:solidFill>
            <a:srgbClr val="5E6367"/>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Picture Placeholder 2"/>
          <p:cNvSpPr>
            <a:spLocks noGrp="1"/>
          </p:cNvSpPr>
          <p:nvPr>
            <p:ph type="pic" idx="11"/>
          </p:nvPr>
        </p:nvSpPr>
        <p:spPr>
          <a:xfrm>
            <a:off x="2717164" y="2439630"/>
            <a:ext cx="2067868" cy="2040191"/>
          </a:xfrm>
        </p:spPr>
        <p:txBody>
          <a:bodyPr>
            <a:normAutofit/>
          </a:bodyPr>
          <a:lstStyle>
            <a:lvl1pPr marL="0" indent="0">
              <a:buNone/>
              <a:defRPr sz="1800">
                <a:solidFill>
                  <a:srgbClr val="13294B"/>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12" name="Picture Placeholder 2"/>
          <p:cNvSpPr>
            <a:spLocks noGrp="1"/>
          </p:cNvSpPr>
          <p:nvPr>
            <p:ph type="pic" idx="12"/>
          </p:nvPr>
        </p:nvSpPr>
        <p:spPr>
          <a:xfrm>
            <a:off x="4855680" y="2439630"/>
            <a:ext cx="4288320" cy="2040191"/>
          </a:xfrm>
        </p:spPr>
        <p:txBody>
          <a:bodyPr>
            <a:normAutofit/>
          </a:bodyPr>
          <a:lstStyle>
            <a:lvl1pPr marL="0" indent="0">
              <a:buNone/>
              <a:defRPr sz="1800">
                <a:solidFill>
                  <a:srgbClr val="13294B"/>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13" name="Picture Placeholder 2"/>
          <p:cNvSpPr>
            <a:spLocks noGrp="1"/>
          </p:cNvSpPr>
          <p:nvPr>
            <p:ph type="pic" idx="10"/>
          </p:nvPr>
        </p:nvSpPr>
        <p:spPr>
          <a:xfrm>
            <a:off x="0" y="1"/>
            <a:ext cx="2654710" cy="4485968"/>
          </a:xfrm>
        </p:spPr>
        <p:txBody>
          <a:bodyPr>
            <a:normAutofit/>
          </a:bodyPr>
          <a:lstStyle>
            <a:lvl1pPr marL="0" indent="0">
              <a:buNone/>
              <a:defRPr sz="1800">
                <a:solidFill>
                  <a:srgbClr val="13294B"/>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14" name="Title 1"/>
          <p:cNvSpPr>
            <a:spLocks noGrp="1"/>
          </p:cNvSpPr>
          <p:nvPr>
            <p:ph type="title"/>
          </p:nvPr>
        </p:nvSpPr>
        <p:spPr>
          <a:xfrm>
            <a:off x="2974258" y="1514902"/>
            <a:ext cx="5905552" cy="869423"/>
          </a:xfrm>
        </p:spPr>
        <p:txBody>
          <a:bodyPr anchor="t">
            <a:normAutofit/>
          </a:bodyPr>
          <a:lstStyle>
            <a:lvl1pPr algn="l">
              <a:defRPr sz="3000" b="0" cap="all">
                <a:solidFill>
                  <a:schemeClr val="bg2"/>
                </a:solidFill>
              </a:defRPr>
            </a:lvl1pPr>
          </a:lstStyle>
          <a:p>
            <a:r>
              <a:rPr lang="en-US" dirty="0"/>
              <a:t>Click to edit Master title style</a:t>
            </a:r>
          </a:p>
        </p:txBody>
      </p:sp>
      <p:sp>
        <p:nvSpPr>
          <p:cNvPr id="15" name="Text Placeholder 2"/>
          <p:cNvSpPr>
            <a:spLocks noGrp="1"/>
          </p:cNvSpPr>
          <p:nvPr>
            <p:ph type="body" idx="1"/>
          </p:nvPr>
        </p:nvSpPr>
        <p:spPr>
          <a:xfrm>
            <a:off x="2974258" y="324198"/>
            <a:ext cx="5905552" cy="1125140"/>
          </a:xfrm>
        </p:spPr>
        <p:txBody>
          <a:bodyPr anchor="b">
            <a:normAutofit/>
          </a:bodyPr>
          <a:lstStyle>
            <a:lvl1pPr marL="0" indent="0">
              <a:buNone/>
              <a:defRPr sz="160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19" name="Text Placeholder 2"/>
          <p:cNvSpPr>
            <a:spLocks noGrp="1"/>
          </p:cNvSpPr>
          <p:nvPr>
            <p:ph type="body" idx="13"/>
          </p:nvPr>
        </p:nvSpPr>
        <p:spPr>
          <a:xfrm>
            <a:off x="2974258" y="4590436"/>
            <a:ext cx="5905552" cy="414038"/>
          </a:xfrm>
        </p:spPr>
        <p:txBody>
          <a:bodyPr anchor="t">
            <a:normAutofit/>
          </a:bodyPr>
          <a:lstStyle>
            <a:lvl1pPr marL="0" indent="0" algn="l">
              <a:buNone/>
              <a:defRPr sz="1600">
                <a:solidFill>
                  <a:srgbClr val="13294B"/>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18" name="Rectangle 17"/>
          <p:cNvSpPr/>
          <p:nvPr userDrawn="1"/>
        </p:nvSpPr>
        <p:spPr>
          <a:xfrm>
            <a:off x="0" y="4535130"/>
            <a:ext cx="2654710" cy="614516"/>
          </a:xfrm>
          <a:prstGeom prst="rect">
            <a:avLst/>
          </a:prstGeom>
          <a:solidFill>
            <a:srgbClr val="A7A9A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20" name="Picture 1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84924" y="4542522"/>
            <a:ext cx="1670439" cy="608370"/>
          </a:xfrm>
          <a:prstGeom prst="rect">
            <a:avLst/>
          </a:prstGeom>
        </p:spPr>
      </p:pic>
    </p:spTree>
    <p:extLst>
      <p:ext uri="{BB962C8B-B14F-4D97-AF65-F5344CB8AC3E}">
        <p14:creationId xmlns:p14="http://schemas.microsoft.com/office/powerpoint/2010/main" val="331473926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8_Custom Layout">
    <p:spTree>
      <p:nvGrpSpPr>
        <p:cNvPr id="1" name=""/>
        <p:cNvGrpSpPr/>
        <p:nvPr/>
      </p:nvGrpSpPr>
      <p:grpSpPr>
        <a:xfrm>
          <a:off x="0" y="0"/>
          <a:ext cx="0" cy="0"/>
          <a:chOff x="0" y="0"/>
          <a:chExt cx="0" cy="0"/>
        </a:xfrm>
      </p:grpSpPr>
      <p:sp>
        <p:nvSpPr>
          <p:cNvPr id="3" name="Rectangle 2"/>
          <p:cNvSpPr/>
          <p:nvPr userDrawn="1"/>
        </p:nvSpPr>
        <p:spPr>
          <a:xfrm>
            <a:off x="0" y="4535130"/>
            <a:ext cx="9153144" cy="614516"/>
          </a:xfrm>
          <a:prstGeom prst="rect">
            <a:avLst/>
          </a:prstGeom>
          <a:solidFill>
            <a:srgbClr val="13294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173792" y="4606997"/>
            <a:ext cx="805560" cy="470782"/>
          </a:xfrm>
          <a:prstGeom prst="rect">
            <a:avLst/>
          </a:prstGeom>
        </p:spPr>
      </p:pic>
    </p:spTree>
    <p:extLst>
      <p:ext uri="{BB962C8B-B14F-4D97-AF65-F5344CB8AC3E}">
        <p14:creationId xmlns:p14="http://schemas.microsoft.com/office/powerpoint/2010/main" val="270809723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7_Custom Layout">
    <p:spTree>
      <p:nvGrpSpPr>
        <p:cNvPr id="1" name=""/>
        <p:cNvGrpSpPr/>
        <p:nvPr/>
      </p:nvGrpSpPr>
      <p:grpSpPr>
        <a:xfrm>
          <a:off x="0" y="0"/>
          <a:ext cx="0" cy="0"/>
          <a:chOff x="0" y="0"/>
          <a:chExt cx="0" cy="0"/>
        </a:xfrm>
      </p:grpSpPr>
      <p:sp>
        <p:nvSpPr>
          <p:cNvPr id="3" name="Rectangle 2"/>
          <p:cNvSpPr/>
          <p:nvPr userDrawn="1"/>
        </p:nvSpPr>
        <p:spPr>
          <a:xfrm>
            <a:off x="0" y="4535130"/>
            <a:ext cx="9153144" cy="614516"/>
          </a:xfrm>
          <a:prstGeom prst="rect">
            <a:avLst/>
          </a:prstGeom>
          <a:solidFill>
            <a:srgbClr val="E84A27"/>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173792" y="4606997"/>
            <a:ext cx="805560" cy="470782"/>
          </a:xfrm>
          <a:prstGeom prst="rect">
            <a:avLst/>
          </a:prstGeom>
        </p:spPr>
      </p:pic>
    </p:spTree>
    <p:extLst>
      <p:ext uri="{BB962C8B-B14F-4D97-AF65-F5344CB8AC3E}">
        <p14:creationId xmlns:p14="http://schemas.microsoft.com/office/powerpoint/2010/main" val="313152399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9_Custom Layout">
    <p:spTree>
      <p:nvGrpSpPr>
        <p:cNvPr id="1" name=""/>
        <p:cNvGrpSpPr/>
        <p:nvPr/>
      </p:nvGrpSpPr>
      <p:grpSpPr>
        <a:xfrm>
          <a:off x="0" y="0"/>
          <a:ext cx="0" cy="0"/>
          <a:chOff x="0" y="0"/>
          <a:chExt cx="0" cy="0"/>
        </a:xfrm>
      </p:grpSpPr>
      <p:sp>
        <p:nvSpPr>
          <p:cNvPr id="3" name="Rectangle 2"/>
          <p:cNvSpPr/>
          <p:nvPr userDrawn="1"/>
        </p:nvSpPr>
        <p:spPr>
          <a:xfrm>
            <a:off x="0" y="4535130"/>
            <a:ext cx="9153144" cy="614516"/>
          </a:xfrm>
          <a:prstGeom prst="rect">
            <a:avLst/>
          </a:prstGeom>
          <a:solidFill>
            <a:srgbClr val="5E6367"/>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173792" y="4606997"/>
            <a:ext cx="805560" cy="470782"/>
          </a:xfrm>
          <a:prstGeom prst="rect">
            <a:avLst/>
          </a:prstGeom>
        </p:spPr>
      </p:pic>
    </p:spTree>
    <p:extLst>
      <p:ext uri="{BB962C8B-B14F-4D97-AF65-F5344CB8AC3E}">
        <p14:creationId xmlns:p14="http://schemas.microsoft.com/office/powerpoint/2010/main" val="330482735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2_Custom Layout">
    <p:spTree>
      <p:nvGrpSpPr>
        <p:cNvPr id="1" name=""/>
        <p:cNvGrpSpPr/>
        <p:nvPr/>
      </p:nvGrpSpPr>
      <p:grpSpPr>
        <a:xfrm>
          <a:off x="0" y="0"/>
          <a:ext cx="0" cy="0"/>
          <a:chOff x="0" y="0"/>
          <a:chExt cx="0" cy="0"/>
        </a:xfrm>
      </p:grpSpPr>
      <p:sp>
        <p:nvSpPr>
          <p:cNvPr id="3" name="Rectangle 2"/>
          <p:cNvSpPr/>
          <p:nvPr userDrawn="1"/>
        </p:nvSpPr>
        <p:spPr>
          <a:xfrm>
            <a:off x="0" y="0"/>
            <a:ext cx="9153144" cy="5149646"/>
          </a:xfrm>
          <a:prstGeom prst="rect">
            <a:avLst/>
          </a:prstGeom>
          <a:solidFill>
            <a:srgbClr val="13294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5216" y="4441719"/>
            <a:ext cx="1656782" cy="603396"/>
          </a:xfrm>
          <a:prstGeom prst="rect">
            <a:avLst/>
          </a:prstGeom>
        </p:spPr>
      </p:pic>
    </p:spTree>
    <p:extLst>
      <p:ext uri="{BB962C8B-B14F-4D97-AF65-F5344CB8AC3E}">
        <p14:creationId xmlns:p14="http://schemas.microsoft.com/office/powerpoint/2010/main" val="138229077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1_Custom Layout">
    <p:spTree>
      <p:nvGrpSpPr>
        <p:cNvPr id="1" name=""/>
        <p:cNvGrpSpPr/>
        <p:nvPr/>
      </p:nvGrpSpPr>
      <p:grpSpPr>
        <a:xfrm>
          <a:off x="0" y="0"/>
          <a:ext cx="0" cy="0"/>
          <a:chOff x="0" y="0"/>
          <a:chExt cx="0" cy="0"/>
        </a:xfrm>
      </p:grpSpPr>
      <p:sp>
        <p:nvSpPr>
          <p:cNvPr id="3" name="Rectangle 2"/>
          <p:cNvSpPr/>
          <p:nvPr userDrawn="1"/>
        </p:nvSpPr>
        <p:spPr>
          <a:xfrm>
            <a:off x="0" y="0"/>
            <a:ext cx="9153144" cy="5149646"/>
          </a:xfrm>
          <a:prstGeom prst="rect">
            <a:avLst/>
          </a:prstGeom>
          <a:solidFill>
            <a:srgbClr val="E84A27"/>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5218" y="4441719"/>
            <a:ext cx="1656779" cy="603395"/>
          </a:xfrm>
          <a:prstGeom prst="rect">
            <a:avLst/>
          </a:prstGeom>
        </p:spPr>
      </p:pic>
    </p:spTree>
    <p:extLst>
      <p:ext uri="{BB962C8B-B14F-4D97-AF65-F5344CB8AC3E}">
        <p14:creationId xmlns:p14="http://schemas.microsoft.com/office/powerpoint/2010/main" val="16697697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706" y="600"/>
            <a:ext cx="9138587" cy="5148071"/>
          </a:xfrm>
          <a:prstGeom prst="rect">
            <a:avLst/>
          </a:prstGeom>
        </p:spPr>
      </p:pic>
      <p:sp>
        <p:nvSpPr>
          <p:cNvPr id="8" name="Title 1"/>
          <p:cNvSpPr>
            <a:spLocks noGrp="1"/>
          </p:cNvSpPr>
          <p:nvPr>
            <p:ph type="ctrTitle"/>
          </p:nvPr>
        </p:nvSpPr>
        <p:spPr>
          <a:xfrm>
            <a:off x="2552217" y="1632022"/>
            <a:ext cx="4027991" cy="915054"/>
          </a:xfrm>
        </p:spPr>
        <p:txBody>
          <a:bodyPr>
            <a:noAutofit/>
          </a:bodyPr>
          <a:lstStyle>
            <a:lvl1pPr>
              <a:defRPr sz="2800" b="0" i="0" cap="all">
                <a:solidFill>
                  <a:schemeClr val="bg1"/>
                </a:solidFill>
              </a:defRPr>
            </a:lvl1pPr>
          </a:lstStyle>
          <a:p>
            <a:r>
              <a:rPr lang="en-US" dirty="0"/>
              <a:t>Click to edit Master title style</a:t>
            </a:r>
          </a:p>
        </p:txBody>
      </p:sp>
      <p:sp>
        <p:nvSpPr>
          <p:cNvPr id="11" name="Subtitle 2"/>
          <p:cNvSpPr>
            <a:spLocks noGrp="1"/>
          </p:cNvSpPr>
          <p:nvPr>
            <p:ph type="subTitle" idx="1"/>
          </p:nvPr>
        </p:nvSpPr>
        <p:spPr>
          <a:xfrm>
            <a:off x="2552217" y="2667964"/>
            <a:ext cx="4027992" cy="627687"/>
          </a:xfrm>
        </p:spPr>
        <p:txBody>
          <a:bodyPr>
            <a:normAutofit/>
          </a:bodyPr>
          <a:lstStyle>
            <a:lvl1pPr marL="0" indent="0" algn="ctr">
              <a:buNone/>
              <a:defRPr sz="2000">
                <a:solidFill>
                  <a:srgbClr val="E84A27"/>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Tree>
    <p:extLst>
      <p:ext uri="{BB962C8B-B14F-4D97-AF65-F5344CB8AC3E}">
        <p14:creationId xmlns:p14="http://schemas.microsoft.com/office/powerpoint/2010/main" val="239440146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3_Custom Layout">
    <p:spTree>
      <p:nvGrpSpPr>
        <p:cNvPr id="1" name=""/>
        <p:cNvGrpSpPr/>
        <p:nvPr/>
      </p:nvGrpSpPr>
      <p:grpSpPr>
        <a:xfrm>
          <a:off x="0" y="0"/>
          <a:ext cx="0" cy="0"/>
          <a:chOff x="0" y="0"/>
          <a:chExt cx="0" cy="0"/>
        </a:xfrm>
      </p:grpSpPr>
      <p:sp>
        <p:nvSpPr>
          <p:cNvPr id="3" name="Rectangle 2"/>
          <p:cNvSpPr/>
          <p:nvPr userDrawn="1"/>
        </p:nvSpPr>
        <p:spPr>
          <a:xfrm>
            <a:off x="0" y="0"/>
            <a:ext cx="9153144" cy="5149646"/>
          </a:xfrm>
          <a:prstGeom prst="rect">
            <a:avLst/>
          </a:prstGeom>
          <a:solidFill>
            <a:srgbClr val="5E6367"/>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5216" y="4441719"/>
            <a:ext cx="1656782" cy="603396"/>
          </a:xfrm>
          <a:prstGeom prst="rect">
            <a:avLst/>
          </a:prstGeom>
        </p:spPr>
      </p:pic>
    </p:spTree>
    <p:extLst>
      <p:ext uri="{BB962C8B-B14F-4D97-AF65-F5344CB8AC3E}">
        <p14:creationId xmlns:p14="http://schemas.microsoft.com/office/powerpoint/2010/main" val="234743230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4_Custom Layout">
    <p:spTree>
      <p:nvGrpSpPr>
        <p:cNvPr id="1" name=""/>
        <p:cNvGrpSpPr/>
        <p:nvPr/>
      </p:nvGrpSpPr>
      <p:grpSpPr>
        <a:xfrm>
          <a:off x="0" y="0"/>
          <a:ext cx="0" cy="0"/>
          <a:chOff x="0" y="0"/>
          <a:chExt cx="0" cy="0"/>
        </a:xfrm>
      </p:grpSpPr>
      <p:sp>
        <p:nvSpPr>
          <p:cNvPr id="3" name="Rectangle 2"/>
          <p:cNvSpPr/>
          <p:nvPr userDrawn="1"/>
        </p:nvSpPr>
        <p:spPr>
          <a:xfrm>
            <a:off x="0" y="0"/>
            <a:ext cx="9153144" cy="5149646"/>
          </a:xfrm>
          <a:prstGeom prst="rect">
            <a:avLst/>
          </a:prstGeom>
          <a:solidFill>
            <a:srgbClr val="13294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5216" y="4441719"/>
            <a:ext cx="1656782" cy="603396"/>
          </a:xfrm>
          <a:prstGeom prst="rect">
            <a:avLst/>
          </a:prstGeom>
        </p:spPr>
      </p:pic>
      <p:sp>
        <p:nvSpPr>
          <p:cNvPr id="4"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dirty="0"/>
              <a:t>Click to edit Master title style</a:t>
            </a:r>
          </a:p>
        </p:txBody>
      </p:sp>
      <p:sp>
        <p:nvSpPr>
          <p:cNvPr id="5" name="Text Placeholder 2"/>
          <p:cNvSpPr>
            <a:spLocks noGrp="1"/>
          </p:cNvSpPr>
          <p:nvPr>
            <p:ph idx="1"/>
          </p:nvPr>
        </p:nvSpPr>
        <p:spPr>
          <a:xfrm>
            <a:off x="457200" y="1200151"/>
            <a:ext cx="8229600" cy="3394472"/>
          </a:xfrm>
          <a:prstGeom prst="rect">
            <a:avLst/>
          </a:prstGeom>
        </p:spPr>
        <p:txBody>
          <a:bodyPr vert="horz" lIns="91440" tIns="45720" rIns="91440" bIns="45720" rtlCol="0">
            <a:normAutofit/>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5_Custom Layout">
    <p:spTree>
      <p:nvGrpSpPr>
        <p:cNvPr id="1" name=""/>
        <p:cNvGrpSpPr/>
        <p:nvPr/>
      </p:nvGrpSpPr>
      <p:grpSpPr>
        <a:xfrm>
          <a:off x="0" y="0"/>
          <a:ext cx="0" cy="0"/>
          <a:chOff x="0" y="0"/>
          <a:chExt cx="0" cy="0"/>
        </a:xfrm>
      </p:grpSpPr>
      <p:sp>
        <p:nvSpPr>
          <p:cNvPr id="3" name="Rectangle 2"/>
          <p:cNvSpPr/>
          <p:nvPr userDrawn="1"/>
        </p:nvSpPr>
        <p:spPr>
          <a:xfrm>
            <a:off x="0" y="0"/>
            <a:ext cx="9153144" cy="5149646"/>
          </a:xfrm>
          <a:prstGeom prst="rect">
            <a:avLst/>
          </a:prstGeom>
          <a:solidFill>
            <a:srgbClr val="E84A27"/>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5218" y="4441719"/>
            <a:ext cx="1656779" cy="603395"/>
          </a:xfrm>
          <a:prstGeom prst="rect">
            <a:avLst/>
          </a:prstGeom>
        </p:spPr>
      </p:pic>
      <p:sp>
        <p:nvSpPr>
          <p:cNvPr id="4"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lvl1pPr>
              <a:defRPr>
                <a:solidFill>
                  <a:srgbClr val="13294B"/>
                </a:solidFill>
              </a:defRPr>
            </a:lvl1pPr>
          </a:lstStyle>
          <a:p>
            <a:r>
              <a:rPr lang="en-US" dirty="0"/>
              <a:t>Click to edit Master title style</a:t>
            </a:r>
          </a:p>
        </p:txBody>
      </p:sp>
      <p:sp>
        <p:nvSpPr>
          <p:cNvPr id="8" name="Text Placeholder 2"/>
          <p:cNvSpPr>
            <a:spLocks noGrp="1"/>
          </p:cNvSpPr>
          <p:nvPr>
            <p:ph idx="1"/>
          </p:nvPr>
        </p:nvSpPr>
        <p:spPr>
          <a:xfrm>
            <a:off x="457200" y="1200151"/>
            <a:ext cx="8229600" cy="3394472"/>
          </a:xfrm>
          <a:prstGeom prst="rect">
            <a:avLst/>
          </a:prstGeom>
        </p:spPr>
        <p:txBody>
          <a:bodyPr vert="horz" lIns="91440" tIns="45720" rIns="91440" bIns="45720" rtlCol="0">
            <a:normAutofit/>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6_Custom Layout">
    <p:spTree>
      <p:nvGrpSpPr>
        <p:cNvPr id="1" name=""/>
        <p:cNvGrpSpPr/>
        <p:nvPr/>
      </p:nvGrpSpPr>
      <p:grpSpPr>
        <a:xfrm>
          <a:off x="0" y="0"/>
          <a:ext cx="0" cy="0"/>
          <a:chOff x="0" y="0"/>
          <a:chExt cx="0" cy="0"/>
        </a:xfrm>
      </p:grpSpPr>
      <p:sp>
        <p:nvSpPr>
          <p:cNvPr id="3" name="Rectangle 2"/>
          <p:cNvSpPr/>
          <p:nvPr userDrawn="1"/>
        </p:nvSpPr>
        <p:spPr>
          <a:xfrm>
            <a:off x="0" y="0"/>
            <a:ext cx="9153144" cy="5149646"/>
          </a:xfrm>
          <a:prstGeom prst="rect">
            <a:avLst/>
          </a:prstGeom>
          <a:solidFill>
            <a:srgbClr val="5E6367"/>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5216" y="4441719"/>
            <a:ext cx="1656782" cy="603396"/>
          </a:xfrm>
          <a:prstGeom prst="rect">
            <a:avLst/>
          </a:prstGeom>
        </p:spPr>
      </p:pic>
      <p:sp>
        <p:nvSpPr>
          <p:cNvPr id="4"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lvl1pPr>
              <a:defRPr>
                <a:solidFill>
                  <a:srgbClr val="13294B"/>
                </a:solidFill>
              </a:defRPr>
            </a:lvl1pPr>
          </a:lstStyle>
          <a:p>
            <a:r>
              <a:rPr lang="en-US" dirty="0"/>
              <a:t>Click to edit Master title style</a:t>
            </a:r>
          </a:p>
        </p:txBody>
      </p:sp>
      <p:sp>
        <p:nvSpPr>
          <p:cNvPr id="7" name="Text Placeholder 2"/>
          <p:cNvSpPr>
            <a:spLocks noGrp="1"/>
          </p:cNvSpPr>
          <p:nvPr>
            <p:ph idx="1"/>
          </p:nvPr>
        </p:nvSpPr>
        <p:spPr>
          <a:xfrm>
            <a:off x="457200" y="1200151"/>
            <a:ext cx="8229600" cy="3394472"/>
          </a:xfrm>
          <a:prstGeom prst="rect">
            <a:avLst/>
          </a:prstGeom>
        </p:spPr>
        <p:txBody>
          <a:bodyPr vert="horz" lIns="91440" tIns="45720" rIns="91440" bIns="45720" rtlCol="0">
            <a:normAutofit/>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7_Custom Layout">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5216" y="4441719"/>
            <a:ext cx="1656782" cy="603396"/>
          </a:xfrm>
          <a:prstGeom prst="rect">
            <a:avLst/>
          </a:prstGeom>
        </p:spPr>
      </p:pic>
      <p:sp>
        <p:nvSpPr>
          <p:cNvPr id="4" name="Text Placeholder 2"/>
          <p:cNvSpPr>
            <a:spLocks noGrp="1"/>
          </p:cNvSpPr>
          <p:nvPr>
            <p:ph idx="1"/>
          </p:nvPr>
        </p:nvSpPr>
        <p:spPr>
          <a:xfrm>
            <a:off x="457200" y="1200151"/>
            <a:ext cx="8229600" cy="3394472"/>
          </a:xfrm>
          <a:prstGeom prst="rect">
            <a:avLst/>
          </a:prstGeom>
        </p:spPr>
        <p:txBody>
          <a:bodyPr vert="horz" lIns="91440" tIns="45720" rIns="91440" bIns="45720" rtlCol="0">
            <a:normAutofit/>
          </a:bodyPr>
          <a:lstStyle>
            <a:lvl1pPr>
              <a:defRPr>
                <a:solidFill>
                  <a:srgbClr val="5E6367"/>
                </a:solidFill>
              </a:defRPr>
            </a:lvl1pPr>
            <a:lvl2pPr>
              <a:defRPr>
                <a:solidFill>
                  <a:srgbClr val="5E6367"/>
                </a:solidFill>
              </a:defRPr>
            </a:lvl2pPr>
            <a:lvl3pPr>
              <a:defRPr>
                <a:solidFill>
                  <a:srgbClr val="5E6367"/>
                </a:solidFill>
              </a:defRPr>
            </a:lvl3pPr>
            <a:lvl4pPr>
              <a:defRPr>
                <a:solidFill>
                  <a:srgbClr val="5E6367"/>
                </a:solidFill>
              </a:defRPr>
            </a:lvl4pPr>
            <a:lvl5pPr>
              <a:defRPr>
                <a:solidFill>
                  <a:srgbClr val="5E6367"/>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lvl1pPr>
              <a:defRPr>
                <a:solidFill>
                  <a:srgbClr val="13294B"/>
                </a:solidFill>
              </a:defRPr>
            </a:lvl1pPr>
          </a:lstStyle>
          <a:p>
            <a:r>
              <a:rPr lang="en-US" dirty="0"/>
              <a:t>Click to edit Master title style</a:t>
            </a: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2400">
                <a:solidFill>
                  <a:schemeClr val="accent4"/>
                </a:solidFill>
                <a:latin typeface="+mn-lt"/>
              </a:defRPr>
            </a:lvl1pPr>
          </a:lstStyle>
          <a:p>
            <a:r>
              <a:rPr lang="en-US" dirty="0"/>
              <a:t>Click to edit Master title style</a:t>
            </a:r>
          </a:p>
        </p:txBody>
      </p:sp>
      <p:sp>
        <p:nvSpPr>
          <p:cNvPr id="3" name="Content Placeholder 2"/>
          <p:cNvSpPr>
            <a:spLocks noGrp="1"/>
          </p:cNvSpPr>
          <p:nvPr>
            <p:ph idx="1"/>
          </p:nvPr>
        </p:nvSpPr>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lvl1pPr>
              <a:defRPr>
                <a:solidFill>
                  <a:srgbClr val="4B6399"/>
                </a:solidFill>
              </a:defRPr>
            </a:lvl1pPr>
          </a:lstStyle>
          <a:p>
            <a:r>
              <a:rPr lang="en-CA" dirty="0"/>
              <a:t>Lentz, Michelson, Baylis and Zhou</a:t>
            </a:r>
            <a:endParaRPr lang="en-US" dirty="0"/>
          </a:p>
        </p:txBody>
      </p:sp>
      <p:sp>
        <p:nvSpPr>
          <p:cNvPr id="6" name="Slide Number Placeholder 5"/>
          <p:cNvSpPr>
            <a:spLocks noGrp="1"/>
          </p:cNvSpPr>
          <p:nvPr>
            <p:ph type="sldNum" sz="quarter" idx="12"/>
          </p:nvPr>
        </p:nvSpPr>
        <p:spPr/>
        <p:txBody>
          <a:bodyPr/>
          <a:lstStyle/>
          <a:p>
            <a:fld id="{FE4DE974-71F1-464E-B15A-6437FF1AEDA7}" type="slidenum">
              <a:rPr lang="en-US" smtClean="0"/>
              <a:t>‹#›</a:t>
            </a:fld>
            <a:endParaRPr lang="en-US"/>
          </a:p>
        </p:txBody>
      </p:sp>
    </p:spTree>
    <p:extLst>
      <p:ext uri="{BB962C8B-B14F-4D97-AF65-F5344CB8AC3E}">
        <p14:creationId xmlns:p14="http://schemas.microsoft.com/office/powerpoint/2010/main" val="31142424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763" y="0"/>
            <a:ext cx="9130473" cy="5143500"/>
          </a:xfrm>
          <a:prstGeom prst="rect">
            <a:avLst/>
          </a:prstGeom>
        </p:spPr>
      </p:pic>
      <p:sp>
        <p:nvSpPr>
          <p:cNvPr id="6" name="Title 1"/>
          <p:cNvSpPr>
            <a:spLocks noGrp="1"/>
          </p:cNvSpPr>
          <p:nvPr>
            <p:ph type="ctrTitle"/>
          </p:nvPr>
        </p:nvSpPr>
        <p:spPr>
          <a:xfrm>
            <a:off x="2939970" y="1026955"/>
            <a:ext cx="5665807" cy="2103997"/>
          </a:xfrm>
        </p:spPr>
        <p:txBody>
          <a:bodyPr/>
          <a:lstStyle>
            <a:lvl1pPr>
              <a:defRPr b="0" i="0" cap="all">
                <a:solidFill>
                  <a:srgbClr val="E84A27"/>
                </a:solidFill>
              </a:defRPr>
            </a:lvl1pPr>
          </a:lstStyle>
          <a:p>
            <a:r>
              <a:rPr lang="en-US" dirty="0"/>
              <a:t>Click to edit Master title style</a:t>
            </a:r>
          </a:p>
        </p:txBody>
      </p:sp>
      <p:sp>
        <p:nvSpPr>
          <p:cNvPr id="7" name="Subtitle 2"/>
          <p:cNvSpPr>
            <a:spLocks noGrp="1"/>
          </p:cNvSpPr>
          <p:nvPr>
            <p:ph type="subTitle" idx="1"/>
          </p:nvPr>
        </p:nvSpPr>
        <p:spPr>
          <a:xfrm>
            <a:off x="2939970" y="3130952"/>
            <a:ext cx="5665807" cy="1157468"/>
          </a:xfrm>
        </p:spPr>
        <p:txBody>
          <a:bodyPr>
            <a:normAutofit/>
          </a:bodyPr>
          <a:lstStyle>
            <a:lvl1pPr marL="0" indent="0" algn="ctr">
              <a:buNone/>
              <a:defRPr sz="26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Tree>
    <p:extLst>
      <p:ext uri="{BB962C8B-B14F-4D97-AF65-F5344CB8AC3E}">
        <p14:creationId xmlns:p14="http://schemas.microsoft.com/office/powerpoint/2010/main" val="37890668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763" y="0"/>
            <a:ext cx="9130473" cy="5143500"/>
          </a:xfrm>
          <a:prstGeom prst="rect">
            <a:avLst/>
          </a:prstGeom>
        </p:spPr>
      </p:pic>
      <p:sp>
        <p:nvSpPr>
          <p:cNvPr id="4" name="Title 1"/>
          <p:cNvSpPr>
            <a:spLocks noGrp="1"/>
          </p:cNvSpPr>
          <p:nvPr>
            <p:ph type="ctrTitle"/>
          </p:nvPr>
        </p:nvSpPr>
        <p:spPr>
          <a:xfrm>
            <a:off x="1371601" y="1299882"/>
            <a:ext cx="6400800" cy="1102519"/>
          </a:xfrm>
        </p:spPr>
        <p:txBody>
          <a:bodyPr/>
          <a:lstStyle>
            <a:lvl1pPr>
              <a:defRPr b="0" i="0" cap="all">
                <a:solidFill>
                  <a:schemeClr val="bg1"/>
                </a:solidFill>
              </a:defRPr>
            </a:lvl1pPr>
          </a:lstStyle>
          <a:p>
            <a:r>
              <a:rPr lang="en-US" dirty="0"/>
              <a:t>Click to edit Master title style</a:t>
            </a:r>
          </a:p>
        </p:txBody>
      </p:sp>
      <p:sp>
        <p:nvSpPr>
          <p:cNvPr id="5" name="Subtitle 2"/>
          <p:cNvSpPr>
            <a:spLocks noGrp="1"/>
          </p:cNvSpPr>
          <p:nvPr>
            <p:ph type="subTitle" idx="1"/>
          </p:nvPr>
        </p:nvSpPr>
        <p:spPr>
          <a:xfrm>
            <a:off x="1371600" y="2402401"/>
            <a:ext cx="6400800" cy="893251"/>
          </a:xfrm>
        </p:spPr>
        <p:txBody>
          <a:bodyPr>
            <a:normAutofit/>
          </a:bodyPr>
          <a:lstStyle>
            <a:lvl1pPr marL="0" indent="0" algn="ctr">
              <a:buNone/>
              <a:defRPr sz="2600">
                <a:solidFill>
                  <a:srgbClr val="13294B"/>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Tree>
    <p:extLst>
      <p:ext uri="{BB962C8B-B14F-4D97-AF65-F5344CB8AC3E}">
        <p14:creationId xmlns:p14="http://schemas.microsoft.com/office/powerpoint/2010/main" val="34706432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6_Custom Layout">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764" y="0"/>
            <a:ext cx="9130471" cy="5143499"/>
          </a:xfrm>
          <a:prstGeom prst="rect">
            <a:avLst/>
          </a:prstGeom>
        </p:spPr>
      </p:pic>
      <p:sp>
        <p:nvSpPr>
          <p:cNvPr id="4" name="Title 1"/>
          <p:cNvSpPr>
            <a:spLocks noGrp="1"/>
          </p:cNvSpPr>
          <p:nvPr>
            <p:ph type="ctrTitle"/>
          </p:nvPr>
        </p:nvSpPr>
        <p:spPr>
          <a:xfrm>
            <a:off x="1371601" y="1299882"/>
            <a:ext cx="6400800" cy="1102519"/>
          </a:xfrm>
        </p:spPr>
        <p:txBody>
          <a:bodyPr/>
          <a:lstStyle>
            <a:lvl1pPr>
              <a:defRPr b="0" i="0" cap="all">
                <a:solidFill>
                  <a:schemeClr val="bg1"/>
                </a:solidFill>
              </a:defRPr>
            </a:lvl1pPr>
          </a:lstStyle>
          <a:p>
            <a:r>
              <a:rPr lang="en-US" dirty="0"/>
              <a:t>Click to edit Master title style</a:t>
            </a:r>
          </a:p>
        </p:txBody>
      </p:sp>
      <p:sp>
        <p:nvSpPr>
          <p:cNvPr id="5" name="Subtitle 2"/>
          <p:cNvSpPr>
            <a:spLocks noGrp="1"/>
          </p:cNvSpPr>
          <p:nvPr>
            <p:ph type="subTitle" idx="1"/>
          </p:nvPr>
        </p:nvSpPr>
        <p:spPr>
          <a:xfrm>
            <a:off x="1371600" y="2402401"/>
            <a:ext cx="6400800" cy="893251"/>
          </a:xfrm>
        </p:spPr>
        <p:txBody>
          <a:bodyPr>
            <a:normAutofit/>
          </a:bodyPr>
          <a:lstStyle>
            <a:lvl1pPr marL="0" indent="0" algn="ctr">
              <a:buNone/>
              <a:defRPr sz="2600">
                <a:solidFill>
                  <a:srgbClr val="13294B"/>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Rectangle 6"/>
          <p:cNvSpPr/>
          <p:nvPr userDrawn="1"/>
        </p:nvSpPr>
        <p:spPr>
          <a:xfrm>
            <a:off x="0" y="1"/>
            <a:ext cx="2654710" cy="4485968"/>
          </a:xfrm>
          <a:prstGeom prst="rect">
            <a:avLst/>
          </a:prstGeom>
          <a:solidFill>
            <a:srgbClr val="13294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Rectangle 15"/>
          <p:cNvSpPr/>
          <p:nvPr userDrawn="1"/>
        </p:nvSpPr>
        <p:spPr>
          <a:xfrm>
            <a:off x="0" y="4535130"/>
            <a:ext cx="2654710" cy="614516"/>
          </a:xfrm>
          <a:prstGeom prst="rect">
            <a:avLst/>
          </a:prstGeom>
          <a:solidFill>
            <a:srgbClr val="A7A9A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2957876" y="405581"/>
            <a:ext cx="5843640" cy="657648"/>
          </a:xfrm>
        </p:spPr>
        <p:txBody>
          <a:bodyPr>
            <a:normAutofit/>
          </a:bodyPr>
          <a:lstStyle>
            <a:lvl1pPr algn="l">
              <a:defRPr sz="2800"/>
            </a:lvl1pPr>
          </a:lstStyle>
          <a:p>
            <a:r>
              <a:rPr lang="en-US"/>
              <a:t>Click to edit Master title style</a:t>
            </a:r>
          </a:p>
        </p:txBody>
      </p:sp>
      <p:sp>
        <p:nvSpPr>
          <p:cNvPr id="3" name="Content Placeholder 2"/>
          <p:cNvSpPr>
            <a:spLocks noGrp="1"/>
          </p:cNvSpPr>
          <p:nvPr>
            <p:ph idx="1"/>
          </p:nvPr>
        </p:nvSpPr>
        <p:spPr>
          <a:xfrm>
            <a:off x="2957879" y="1126409"/>
            <a:ext cx="5843639" cy="3715979"/>
          </a:xfrm>
        </p:spPr>
        <p:txBody>
          <a:bodyPr/>
          <a:lstStyle>
            <a:lvl1pPr>
              <a:defRPr sz="2600"/>
            </a:lvl1pPr>
            <a:lvl2pPr>
              <a:defRPr sz="22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Picture Placeholder 2"/>
          <p:cNvSpPr>
            <a:spLocks noGrp="1"/>
          </p:cNvSpPr>
          <p:nvPr>
            <p:ph type="pic" idx="10"/>
          </p:nvPr>
        </p:nvSpPr>
        <p:spPr>
          <a:xfrm>
            <a:off x="139293" y="405582"/>
            <a:ext cx="2351549" cy="1536290"/>
          </a:xfrm>
        </p:spPr>
        <p:txBody>
          <a:bodyPr>
            <a:normAutofit/>
          </a:bodyPr>
          <a:lstStyle>
            <a:lvl1pPr marL="0" indent="0">
              <a:buNone/>
              <a:defRPr sz="1800">
                <a:solidFill>
                  <a:schemeClr val="bg2"/>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18" name="Content Placeholder 2"/>
          <p:cNvSpPr>
            <a:spLocks noGrp="1"/>
          </p:cNvSpPr>
          <p:nvPr>
            <p:ph sz="half" idx="11"/>
          </p:nvPr>
        </p:nvSpPr>
        <p:spPr>
          <a:xfrm>
            <a:off x="139293" y="2029748"/>
            <a:ext cx="2351549" cy="1577463"/>
          </a:xfrm>
        </p:spPr>
        <p:txBody>
          <a:bodyPr>
            <a:normAutofit/>
          </a:bodyPr>
          <a:lstStyle>
            <a:lvl1pPr>
              <a:defRPr sz="1200">
                <a:solidFill>
                  <a:schemeClr val="bg2"/>
                </a:solidFill>
                <a:latin typeface="Verdana"/>
                <a:cs typeface="Verdana"/>
              </a:defRPr>
            </a:lvl1pPr>
            <a:lvl2pPr>
              <a:defRPr sz="1200">
                <a:solidFill>
                  <a:schemeClr val="bg2"/>
                </a:solidFill>
              </a:defRPr>
            </a:lvl2pPr>
            <a:lvl3pPr>
              <a:defRPr sz="1200">
                <a:solidFill>
                  <a:schemeClr val="bg2"/>
                </a:solidFill>
              </a:defRPr>
            </a:lvl3pPr>
            <a:lvl4pPr>
              <a:defRPr sz="1200">
                <a:solidFill>
                  <a:schemeClr val="bg2"/>
                </a:solidFill>
              </a:defRPr>
            </a:lvl4pPr>
            <a:lvl5pPr>
              <a:defRPr sz="1200">
                <a:solidFill>
                  <a:schemeClr val="bg2"/>
                </a:solidFill>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84924" y="4542522"/>
            <a:ext cx="1670439" cy="608370"/>
          </a:xfrm>
          <a:prstGeom prst="rect">
            <a:avLst/>
          </a:prstGeom>
        </p:spPr>
      </p:pic>
    </p:spTree>
    <p:extLst>
      <p:ext uri="{BB962C8B-B14F-4D97-AF65-F5344CB8AC3E}">
        <p14:creationId xmlns:p14="http://schemas.microsoft.com/office/powerpoint/2010/main" val="39300971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5" name="Rectangle 4"/>
          <p:cNvSpPr/>
          <p:nvPr userDrawn="1"/>
        </p:nvSpPr>
        <p:spPr>
          <a:xfrm>
            <a:off x="0" y="1"/>
            <a:ext cx="2654710" cy="4485968"/>
          </a:xfrm>
          <a:prstGeom prst="rect">
            <a:avLst/>
          </a:prstGeom>
          <a:solidFill>
            <a:srgbClr val="E84A27"/>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 name="Title 1"/>
          <p:cNvSpPr>
            <a:spLocks noGrp="1"/>
          </p:cNvSpPr>
          <p:nvPr>
            <p:ph type="title"/>
          </p:nvPr>
        </p:nvSpPr>
        <p:spPr>
          <a:xfrm>
            <a:off x="2957876" y="405581"/>
            <a:ext cx="5843640" cy="657648"/>
          </a:xfrm>
        </p:spPr>
        <p:txBody>
          <a:bodyPr>
            <a:normAutofit/>
          </a:bodyPr>
          <a:lstStyle>
            <a:lvl1pPr algn="l">
              <a:defRPr sz="2800">
                <a:solidFill>
                  <a:srgbClr val="E84A27"/>
                </a:solidFill>
              </a:defRPr>
            </a:lvl1pPr>
          </a:lstStyle>
          <a:p>
            <a:r>
              <a:rPr lang="en-US" dirty="0"/>
              <a:t>Click to edit Master title style</a:t>
            </a:r>
          </a:p>
        </p:txBody>
      </p:sp>
      <p:sp>
        <p:nvSpPr>
          <p:cNvPr id="4" name="Content Placeholder 2"/>
          <p:cNvSpPr>
            <a:spLocks noGrp="1"/>
          </p:cNvSpPr>
          <p:nvPr>
            <p:ph idx="1"/>
          </p:nvPr>
        </p:nvSpPr>
        <p:spPr>
          <a:xfrm>
            <a:off x="2957879" y="1126409"/>
            <a:ext cx="5843639" cy="3734415"/>
          </a:xfrm>
        </p:spPr>
        <p:txBody>
          <a:bodyPr/>
          <a:lstStyle>
            <a:lvl1pPr>
              <a:defRPr sz="2600">
                <a:solidFill>
                  <a:srgbClr val="13294B"/>
                </a:solidFill>
              </a:defRPr>
            </a:lvl1pPr>
            <a:lvl2pPr>
              <a:defRPr sz="2200">
                <a:solidFill>
                  <a:srgbClr val="13294B"/>
                </a:solidFill>
              </a:defRPr>
            </a:lvl2pPr>
            <a:lvl3pPr>
              <a:defRPr sz="1800">
                <a:solidFill>
                  <a:srgbClr val="13294B"/>
                </a:solidFill>
              </a:defRPr>
            </a:lvl3pPr>
            <a:lvl4pPr>
              <a:defRPr>
                <a:solidFill>
                  <a:srgbClr val="13294B"/>
                </a:solidFill>
              </a:defRPr>
            </a:lvl4pPr>
            <a:lvl5pPr>
              <a:defRPr>
                <a:solidFill>
                  <a:srgbClr val="13294B"/>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Picture Placeholder 2"/>
          <p:cNvSpPr>
            <a:spLocks noGrp="1"/>
          </p:cNvSpPr>
          <p:nvPr>
            <p:ph type="pic" idx="10"/>
          </p:nvPr>
        </p:nvSpPr>
        <p:spPr>
          <a:xfrm>
            <a:off x="139293" y="405582"/>
            <a:ext cx="2351549" cy="1536290"/>
          </a:xfrm>
        </p:spPr>
        <p:txBody>
          <a:bodyPr>
            <a:normAutofit/>
          </a:bodyPr>
          <a:lstStyle>
            <a:lvl1pPr marL="0" indent="0">
              <a:buNone/>
              <a:defRPr sz="1800">
                <a:solidFill>
                  <a:schemeClr val="bg2"/>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15" name="Content Placeholder 2"/>
          <p:cNvSpPr>
            <a:spLocks noGrp="1"/>
          </p:cNvSpPr>
          <p:nvPr>
            <p:ph sz="half" idx="11"/>
          </p:nvPr>
        </p:nvSpPr>
        <p:spPr>
          <a:xfrm>
            <a:off x="139293" y="2029748"/>
            <a:ext cx="2351549" cy="1577463"/>
          </a:xfrm>
        </p:spPr>
        <p:txBody>
          <a:bodyPr>
            <a:normAutofit/>
          </a:bodyPr>
          <a:lstStyle>
            <a:lvl1pPr>
              <a:defRPr sz="1200">
                <a:solidFill>
                  <a:schemeClr val="bg2"/>
                </a:solidFill>
                <a:latin typeface="Verdana"/>
                <a:cs typeface="Verdana"/>
              </a:defRPr>
            </a:lvl1pPr>
            <a:lvl2pPr>
              <a:defRPr sz="1200">
                <a:solidFill>
                  <a:schemeClr val="bg2"/>
                </a:solidFill>
              </a:defRPr>
            </a:lvl2pPr>
            <a:lvl3pPr>
              <a:defRPr sz="1200">
                <a:solidFill>
                  <a:schemeClr val="bg2"/>
                </a:solidFill>
              </a:defRPr>
            </a:lvl3pPr>
            <a:lvl4pPr>
              <a:defRPr sz="1200">
                <a:solidFill>
                  <a:schemeClr val="bg2"/>
                </a:solidFill>
              </a:defRPr>
            </a:lvl4pPr>
            <a:lvl5pPr>
              <a:defRPr sz="1200">
                <a:solidFill>
                  <a:schemeClr val="bg2"/>
                </a:solidFill>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Rectangle 9"/>
          <p:cNvSpPr/>
          <p:nvPr userDrawn="1"/>
        </p:nvSpPr>
        <p:spPr>
          <a:xfrm>
            <a:off x="0" y="4535130"/>
            <a:ext cx="2654710" cy="614516"/>
          </a:xfrm>
          <a:prstGeom prst="rect">
            <a:avLst/>
          </a:prstGeom>
          <a:solidFill>
            <a:srgbClr val="A7A9A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84924" y="4542522"/>
            <a:ext cx="1670439" cy="608370"/>
          </a:xfrm>
          <a:prstGeom prst="rect">
            <a:avLst/>
          </a:prstGeom>
        </p:spPr>
      </p:pic>
    </p:spTree>
    <p:extLst>
      <p:ext uri="{BB962C8B-B14F-4D97-AF65-F5344CB8AC3E}">
        <p14:creationId xmlns:p14="http://schemas.microsoft.com/office/powerpoint/2010/main" val="41795190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15" name="Rectangle 14"/>
          <p:cNvSpPr/>
          <p:nvPr userDrawn="1"/>
        </p:nvSpPr>
        <p:spPr>
          <a:xfrm>
            <a:off x="0" y="1"/>
            <a:ext cx="2654710" cy="4485968"/>
          </a:xfrm>
          <a:prstGeom prst="rect">
            <a:avLst/>
          </a:prstGeom>
          <a:solidFill>
            <a:srgbClr val="5E6367"/>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 name="Title 1"/>
          <p:cNvSpPr>
            <a:spLocks noGrp="1"/>
          </p:cNvSpPr>
          <p:nvPr>
            <p:ph type="title"/>
          </p:nvPr>
        </p:nvSpPr>
        <p:spPr>
          <a:xfrm>
            <a:off x="2957876" y="405581"/>
            <a:ext cx="5843640" cy="657648"/>
          </a:xfrm>
        </p:spPr>
        <p:txBody>
          <a:bodyPr>
            <a:normAutofit/>
          </a:bodyPr>
          <a:lstStyle>
            <a:lvl1pPr algn="l">
              <a:defRPr sz="2800"/>
            </a:lvl1pPr>
          </a:lstStyle>
          <a:p>
            <a:r>
              <a:rPr lang="en-US"/>
              <a:t>Click to edit Master title style</a:t>
            </a:r>
          </a:p>
        </p:txBody>
      </p:sp>
      <p:sp>
        <p:nvSpPr>
          <p:cNvPr id="5" name="Content Placeholder 2"/>
          <p:cNvSpPr>
            <a:spLocks noGrp="1"/>
          </p:cNvSpPr>
          <p:nvPr>
            <p:ph idx="1"/>
          </p:nvPr>
        </p:nvSpPr>
        <p:spPr>
          <a:xfrm>
            <a:off x="2957879" y="1126409"/>
            <a:ext cx="5843639" cy="3722125"/>
          </a:xfrm>
        </p:spPr>
        <p:txBody>
          <a:bodyPr/>
          <a:lstStyle>
            <a:lvl1pPr>
              <a:defRPr sz="2600"/>
            </a:lvl1pPr>
            <a:lvl2pPr>
              <a:defRPr sz="22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Picture Placeholder 2"/>
          <p:cNvSpPr>
            <a:spLocks noGrp="1"/>
          </p:cNvSpPr>
          <p:nvPr>
            <p:ph type="pic" idx="10"/>
          </p:nvPr>
        </p:nvSpPr>
        <p:spPr>
          <a:xfrm>
            <a:off x="139293" y="405582"/>
            <a:ext cx="2351549" cy="1536290"/>
          </a:xfrm>
        </p:spPr>
        <p:txBody>
          <a:bodyPr>
            <a:normAutofit/>
          </a:bodyPr>
          <a:lstStyle>
            <a:lvl1pPr marL="0" indent="0">
              <a:buNone/>
              <a:defRPr sz="1800">
                <a:solidFill>
                  <a:schemeClr val="bg2"/>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14" name="Content Placeholder 2"/>
          <p:cNvSpPr>
            <a:spLocks noGrp="1"/>
          </p:cNvSpPr>
          <p:nvPr>
            <p:ph sz="half" idx="11"/>
          </p:nvPr>
        </p:nvSpPr>
        <p:spPr>
          <a:xfrm>
            <a:off x="139293" y="2029748"/>
            <a:ext cx="2351549" cy="1577463"/>
          </a:xfrm>
        </p:spPr>
        <p:txBody>
          <a:bodyPr>
            <a:normAutofit/>
          </a:bodyPr>
          <a:lstStyle>
            <a:lvl1pPr>
              <a:defRPr sz="1200">
                <a:solidFill>
                  <a:schemeClr val="bg2"/>
                </a:solidFill>
                <a:latin typeface="Verdana"/>
                <a:cs typeface="Verdana"/>
              </a:defRPr>
            </a:lvl1pPr>
            <a:lvl2pPr>
              <a:defRPr sz="1200">
                <a:solidFill>
                  <a:schemeClr val="bg2"/>
                </a:solidFill>
              </a:defRPr>
            </a:lvl2pPr>
            <a:lvl3pPr>
              <a:defRPr sz="1200">
                <a:solidFill>
                  <a:schemeClr val="bg2"/>
                </a:solidFill>
              </a:defRPr>
            </a:lvl3pPr>
            <a:lvl4pPr>
              <a:defRPr sz="1200">
                <a:solidFill>
                  <a:schemeClr val="bg2"/>
                </a:solidFill>
              </a:defRPr>
            </a:lvl4pPr>
            <a:lvl5pPr>
              <a:defRPr sz="1200">
                <a:solidFill>
                  <a:schemeClr val="bg2"/>
                </a:solidFill>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Rectangle 9"/>
          <p:cNvSpPr/>
          <p:nvPr userDrawn="1"/>
        </p:nvSpPr>
        <p:spPr>
          <a:xfrm>
            <a:off x="0" y="4535130"/>
            <a:ext cx="2654710" cy="614516"/>
          </a:xfrm>
          <a:prstGeom prst="rect">
            <a:avLst/>
          </a:prstGeom>
          <a:solidFill>
            <a:srgbClr val="A7A9A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84924" y="4542522"/>
            <a:ext cx="1670439" cy="608370"/>
          </a:xfrm>
          <a:prstGeom prst="rect">
            <a:avLst/>
          </a:prstGeom>
        </p:spPr>
      </p:pic>
    </p:spTree>
    <p:extLst>
      <p:ext uri="{BB962C8B-B14F-4D97-AF65-F5344CB8AC3E}">
        <p14:creationId xmlns:p14="http://schemas.microsoft.com/office/powerpoint/2010/main" val="26731337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949677" y="3600451"/>
            <a:ext cx="5934946"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753032" y="79888"/>
            <a:ext cx="6276258" cy="346579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2949677" y="4025504"/>
            <a:ext cx="5934946" cy="97897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8" name="Rectangle 7"/>
          <p:cNvSpPr/>
          <p:nvPr userDrawn="1"/>
        </p:nvSpPr>
        <p:spPr>
          <a:xfrm>
            <a:off x="0" y="1"/>
            <a:ext cx="2654710" cy="4485968"/>
          </a:xfrm>
          <a:prstGeom prst="rect">
            <a:avLst/>
          </a:prstGeom>
          <a:solidFill>
            <a:srgbClr val="13294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Rectangle 11"/>
          <p:cNvSpPr/>
          <p:nvPr userDrawn="1"/>
        </p:nvSpPr>
        <p:spPr>
          <a:xfrm>
            <a:off x="0" y="4535130"/>
            <a:ext cx="2654710" cy="614516"/>
          </a:xfrm>
          <a:prstGeom prst="rect">
            <a:avLst/>
          </a:prstGeom>
          <a:solidFill>
            <a:srgbClr val="A7A9A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13" name="Pictur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84924" y="4542522"/>
            <a:ext cx="1670439" cy="608370"/>
          </a:xfrm>
          <a:prstGeom prst="rect">
            <a:avLst/>
          </a:prstGeom>
        </p:spPr>
      </p:pic>
    </p:spTree>
    <p:extLst>
      <p:ext uri="{BB962C8B-B14F-4D97-AF65-F5344CB8AC3E}">
        <p14:creationId xmlns:p14="http://schemas.microsoft.com/office/powerpoint/2010/main" val="6565794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057615671"/>
      </p:ext>
    </p:extLst>
  </p:cSld>
  <p:clrMap bg1="lt1" tx1="dk1" bg2="lt2" tx2="dk2" accent1="accent1" accent2="accent2" accent3="accent3" accent4="accent4" accent5="accent5" accent6="accent6" hlink="hlink" folHlink="folHlink"/>
  <p:sldLayoutIdLst>
    <p:sldLayoutId id="2147483649" r:id="rId1"/>
    <p:sldLayoutId id="2147483662" r:id="rId2"/>
    <p:sldLayoutId id="2147483655" r:id="rId3"/>
    <p:sldLayoutId id="2147483661" r:id="rId4"/>
    <p:sldLayoutId id="2147483675" r:id="rId5"/>
    <p:sldLayoutId id="2147483650" r:id="rId6"/>
    <p:sldLayoutId id="2147483663" r:id="rId7"/>
    <p:sldLayoutId id="2147483664" r:id="rId8"/>
    <p:sldLayoutId id="2147483657" r:id="rId9"/>
    <p:sldLayoutId id="2147483665" r:id="rId10"/>
    <p:sldLayoutId id="2147483666" r:id="rId11"/>
    <p:sldLayoutId id="2147483651" r:id="rId12"/>
    <p:sldLayoutId id="2147483652" r:id="rId13"/>
    <p:sldLayoutId id="2147483653" r:id="rId14"/>
    <p:sldLayoutId id="2147483669" r:id="rId15"/>
    <p:sldLayoutId id="2147483668" r:id="rId16"/>
    <p:sldLayoutId id="2147483670" r:id="rId17"/>
    <p:sldLayoutId id="2147483673" r:id="rId18"/>
    <p:sldLayoutId id="2147483672" r:id="rId19"/>
    <p:sldLayoutId id="2147483674" r:id="rId20"/>
    <p:sldLayoutId id="2147483676" r:id="rId21"/>
    <p:sldLayoutId id="2147483677" r:id="rId22"/>
    <p:sldLayoutId id="2147483678" r:id="rId23"/>
    <p:sldLayoutId id="2147483679" r:id="rId24"/>
    <p:sldLayoutId id="2147483680" r:id="rId25"/>
  </p:sldLayoutIdLst>
  <p:txStyles>
    <p:titleStyle>
      <a:lvl1pPr algn="ctr" defTabSz="457200" rtl="0" eaLnBrk="1" latinLnBrk="0" hangingPunct="1">
        <a:spcBef>
          <a:spcPct val="0"/>
        </a:spcBef>
        <a:buNone/>
        <a:defRPr sz="3500" b="1" i="0" kern="1200">
          <a:solidFill>
            <a:srgbClr val="E84A27"/>
          </a:solidFill>
          <a:latin typeface="Arial"/>
          <a:ea typeface="+mj-ea"/>
          <a:cs typeface="Arial"/>
        </a:defRPr>
      </a:lvl1pPr>
    </p:titleStyle>
    <p:bodyStyle>
      <a:lvl1pPr marL="0" indent="0" algn="l" defTabSz="457200" rtl="0" eaLnBrk="1" latinLnBrk="0" hangingPunct="1">
        <a:spcBef>
          <a:spcPct val="20000"/>
        </a:spcBef>
        <a:buFontTx/>
        <a:buNone/>
        <a:defRPr sz="3200" b="0" i="0" kern="1200">
          <a:solidFill>
            <a:srgbClr val="13294B"/>
          </a:solidFill>
          <a:latin typeface="Arial"/>
          <a:ea typeface="+mn-ea"/>
          <a:cs typeface="Arial"/>
        </a:defRPr>
      </a:lvl1pPr>
      <a:lvl2pPr marL="457200" indent="0" algn="l" defTabSz="457200" rtl="0" eaLnBrk="1" latinLnBrk="0" hangingPunct="1">
        <a:spcBef>
          <a:spcPct val="20000"/>
        </a:spcBef>
        <a:buFontTx/>
        <a:buNone/>
        <a:defRPr sz="2800" kern="1200">
          <a:solidFill>
            <a:srgbClr val="13294B"/>
          </a:solidFill>
          <a:latin typeface="Arial"/>
          <a:ea typeface="+mn-ea"/>
          <a:cs typeface="Arial"/>
        </a:defRPr>
      </a:lvl2pPr>
      <a:lvl3pPr marL="914400" indent="0" algn="l" defTabSz="457200" rtl="0" eaLnBrk="1" latinLnBrk="0" hangingPunct="1">
        <a:spcBef>
          <a:spcPct val="20000"/>
        </a:spcBef>
        <a:buFontTx/>
        <a:buNone/>
        <a:defRPr sz="2400" kern="1200">
          <a:solidFill>
            <a:srgbClr val="13294B"/>
          </a:solidFill>
          <a:latin typeface="Arial"/>
          <a:ea typeface="+mn-ea"/>
          <a:cs typeface="Arial"/>
        </a:defRPr>
      </a:lvl3pPr>
      <a:lvl4pPr marL="1371600" indent="0" algn="l" defTabSz="457200" rtl="0" eaLnBrk="1" latinLnBrk="0" hangingPunct="1">
        <a:spcBef>
          <a:spcPct val="20000"/>
        </a:spcBef>
        <a:buFontTx/>
        <a:buNone/>
        <a:defRPr sz="2000" kern="1200">
          <a:solidFill>
            <a:srgbClr val="13294B"/>
          </a:solidFill>
          <a:latin typeface="Arial"/>
          <a:ea typeface="+mn-ea"/>
          <a:cs typeface="Arial"/>
        </a:defRPr>
      </a:lvl4pPr>
      <a:lvl5pPr marL="1828800" indent="0" algn="l" defTabSz="457200" rtl="0" eaLnBrk="1" latinLnBrk="0" hangingPunct="1">
        <a:spcBef>
          <a:spcPct val="20000"/>
        </a:spcBef>
        <a:buFontTx/>
        <a:buNone/>
        <a:defRPr sz="2000" kern="1200">
          <a:solidFill>
            <a:srgbClr val="13294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5.png"/><Relationship Id="rId7" Type="http://schemas.openxmlformats.org/officeDocument/2006/relationships/diagramColors" Target="../diagrams/colors1.xml"/><Relationship Id="rId2" Type="http://schemas.openxmlformats.org/officeDocument/2006/relationships/notesSlide" Target="../notesSlides/notesSlide3.xml"/><Relationship Id="rId1" Type="http://schemas.openxmlformats.org/officeDocument/2006/relationships/slideLayout" Target="../slideLayouts/slideLayout15.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5.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5.xml"/><Relationship Id="rId1" Type="http://schemas.openxmlformats.org/officeDocument/2006/relationships/slideLayout" Target="../slideLayouts/slideLayout15.xml"/><Relationship Id="rId4" Type="http://schemas.openxmlformats.org/officeDocument/2006/relationships/image" Target="../media/image14.tiff"/></Relationships>
</file>

<file path=ppt/slides/_rels/slide15.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6.xml"/><Relationship Id="rId1" Type="http://schemas.openxmlformats.org/officeDocument/2006/relationships/slideLayout" Target="../slideLayouts/slideLayout15.xml"/><Relationship Id="rId5" Type="http://schemas.openxmlformats.org/officeDocument/2006/relationships/image" Target="../media/image18.tiff"/><Relationship Id="rId4" Type="http://schemas.openxmlformats.org/officeDocument/2006/relationships/image" Target="../media/image17.tiff"/></Relationships>
</file>

<file path=ppt/slides/_rels/slide16.xml.rels><?xml version="1.0" encoding="UTF-8" standalone="yes"?>
<Relationships xmlns="http://schemas.openxmlformats.org/package/2006/relationships"><Relationship Id="rId3" Type="http://schemas.openxmlformats.org/officeDocument/2006/relationships/image" Target="../media/image20.tiff"/><Relationship Id="rId2" Type="http://schemas.openxmlformats.org/officeDocument/2006/relationships/image" Target="../media/image19.png"/><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2" Type="http://schemas.openxmlformats.org/officeDocument/2006/relationships/image" Target="../media/image21.tiff"/><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7.xml"/><Relationship Id="rId1" Type="http://schemas.openxmlformats.org/officeDocument/2006/relationships/slideLayout" Target="../slideLayouts/slideLayout25.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0.xml"/><Relationship Id="rId1" Type="http://schemas.openxmlformats.org/officeDocument/2006/relationships/slideLayout" Target="../slideLayouts/slideLayout15.xml"/><Relationship Id="rId4" Type="http://schemas.openxmlformats.org/officeDocument/2006/relationships/image" Target="../media/image27.png"/></Relationships>
</file>

<file path=ppt/slides/_rels/slide2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15.xml"/><Relationship Id="rId4" Type="http://schemas.openxmlformats.org/officeDocument/2006/relationships/image" Target="../media/image27.png"/></Relationships>
</file>

<file path=ppt/slides/_rels/slide2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1.xml"/><Relationship Id="rId1" Type="http://schemas.openxmlformats.org/officeDocument/2006/relationships/slideLayout" Target="../slideLayouts/slideLayout15.xml"/><Relationship Id="rId4" Type="http://schemas.openxmlformats.org/officeDocument/2006/relationships/image" Target="../media/image31.png"/></Relationships>
</file>

<file path=ppt/slides/_rels/slide2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2.xml"/><Relationship Id="rId1" Type="http://schemas.openxmlformats.org/officeDocument/2006/relationships/slideLayout" Target="../slideLayouts/slideLayout15.xml"/><Relationship Id="rId4" Type="http://schemas.openxmlformats.org/officeDocument/2006/relationships/image" Target="../media/image33.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5.xml"/></Relationships>
</file>

<file path=ppt/slides/_rels/slide29.xml.rels><?xml version="1.0" encoding="UTF-8" standalone="yes"?>
<Relationships xmlns="http://schemas.openxmlformats.org/package/2006/relationships"><Relationship Id="rId8" Type="http://schemas.openxmlformats.org/officeDocument/2006/relationships/diagramLayout" Target="../diagrams/layout4.xml"/><Relationship Id="rId3" Type="http://schemas.openxmlformats.org/officeDocument/2006/relationships/diagramLayout" Target="../diagrams/layout3.xml"/><Relationship Id="rId7" Type="http://schemas.openxmlformats.org/officeDocument/2006/relationships/diagramData" Target="../diagrams/data4.xml"/><Relationship Id="rId2" Type="http://schemas.openxmlformats.org/officeDocument/2006/relationships/diagramData" Target="../diagrams/data3.xml"/><Relationship Id="rId1" Type="http://schemas.openxmlformats.org/officeDocument/2006/relationships/slideLayout" Target="../slideLayouts/slideLayout15.xml"/><Relationship Id="rId6" Type="http://schemas.microsoft.com/office/2007/relationships/diagramDrawing" Target="../diagrams/drawing3.xml"/><Relationship Id="rId11" Type="http://schemas.microsoft.com/office/2007/relationships/diagramDrawing" Target="../diagrams/drawing4.xml"/><Relationship Id="rId5" Type="http://schemas.openxmlformats.org/officeDocument/2006/relationships/diagramColors" Target="../diagrams/colors3.xml"/><Relationship Id="rId10" Type="http://schemas.openxmlformats.org/officeDocument/2006/relationships/diagramColors" Target="../diagrams/colors4.xml"/><Relationship Id="rId4" Type="http://schemas.openxmlformats.org/officeDocument/2006/relationships/diagramQuickStyle" Target="../diagrams/quickStyle3.xml"/><Relationship Id="rId9" Type="http://schemas.openxmlformats.org/officeDocument/2006/relationships/diagramQuickStyle" Target="../diagrams/quickStyle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33.xml.rels><?xml version="1.0" encoding="UTF-8" standalone="yes"?>
<Relationships xmlns="http://schemas.openxmlformats.org/package/2006/relationships"><Relationship Id="rId8" Type="http://schemas.openxmlformats.org/officeDocument/2006/relationships/diagramData" Target="../diagrams/data6.xml"/><Relationship Id="rId3" Type="http://schemas.openxmlformats.org/officeDocument/2006/relationships/diagramData" Target="../diagrams/data5.xml"/><Relationship Id="rId7" Type="http://schemas.microsoft.com/office/2007/relationships/diagramDrawing" Target="../diagrams/drawing5.xml"/><Relationship Id="rId12" Type="http://schemas.microsoft.com/office/2007/relationships/diagramDrawing" Target="../diagrams/drawing6.xml"/><Relationship Id="rId2" Type="http://schemas.openxmlformats.org/officeDocument/2006/relationships/notesSlide" Target="../notesSlides/notesSlide15.xml"/><Relationship Id="rId1" Type="http://schemas.openxmlformats.org/officeDocument/2006/relationships/slideLayout" Target="../slideLayouts/slideLayout15.xml"/><Relationship Id="rId6" Type="http://schemas.openxmlformats.org/officeDocument/2006/relationships/diagramColors" Target="../diagrams/colors5.xml"/><Relationship Id="rId11" Type="http://schemas.openxmlformats.org/officeDocument/2006/relationships/diagramColors" Target="../diagrams/colors6.xml"/><Relationship Id="rId5" Type="http://schemas.openxmlformats.org/officeDocument/2006/relationships/diagramQuickStyle" Target="../diagrams/quickStyle5.xml"/><Relationship Id="rId10" Type="http://schemas.openxmlformats.org/officeDocument/2006/relationships/diagramQuickStyle" Target="../diagrams/quickStyle6.xml"/><Relationship Id="rId4" Type="http://schemas.openxmlformats.org/officeDocument/2006/relationships/diagramLayout" Target="../diagrams/layout5.xml"/><Relationship Id="rId9" Type="http://schemas.openxmlformats.org/officeDocument/2006/relationships/diagramLayout" Target="../diagrams/layout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png"/><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2.xml"/><Relationship Id="rId1" Type="http://schemas.openxmlformats.org/officeDocument/2006/relationships/slideLayout" Target="../slideLayouts/slideLayout15.xml"/><Relationship Id="rId5" Type="http://schemas.openxmlformats.org/officeDocument/2006/relationships/image" Target="../media/image14.tiff"/><Relationship Id="rId4" Type="http://schemas.openxmlformats.org/officeDocument/2006/relationships/image" Target="../media/image13.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2">
            <a:extLst>
              <a:ext uri="{FF2B5EF4-FFF2-40B4-BE49-F238E27FC236}">
                <a16:creationId xmlns:a16="http://schemas.microsoft.com/office/drawing/2014/main" id="{726714CC-37F9-4815-A88A-B0906CBB9C9C}"/>
              </a:ext>
            </a:extLst>
          </p:cNvPr>
          <p:cNvSpPr txBox="1">
            <a:spLocks/>
          </p:cNvSpPr>
          <p:nvPr/>
        </p:nvSpPr>
        <p:spPr>
          <a:xfrm>
            <a:off x="1256044" y="2569853"/>
            <a:ext cx="6400800" cy="1275124"/>
          </a:xfrm>
          <a:prstGeom prst="rect">
            <a:avLst/>
          </a:prstGeom>
        </p:spPr>
        <p:txBody>
          <a:bodyPr vert="horz" lIns="91440" tIns="45720" rIns="91440" bIns="45720" rtlCol="0">
            <a:normAutofit fontScale="55000" lnSpcReduction="20000"/>
          </a:bodyPr>
          <a:lstStyle>
            <a:lvl1pPr marL="0" indent="0" algn="l" defTabSz="457200" rtl="0" eaLnBrk="1" latinLnBrk="0" hangingPunct="1">
              <a:spcBef>
                <a:spcPct val="20000"/>
              </a:spcBef>
              <a:buFontTx/>
              <a:buNone/>
              <a:defRPr sz="3200" b="0" i="0" kern="1200">
                <a:solidFill>
                  <a:srgbClr val="13294B"/>
                </a:solidFill>
                <a:latin typeface="Arial"/>
                <a:ea typeface="+mn-ea"/>
                <a:cs typeface="Arial"/>
              </a:defRPr>
            </a:lvl1pPr>
            <a:lvl2pPr marL="457200" indent="0" algn="l" defTabSz="457200" rtl="0" eaLnBrk="1" latinLnBrk="0" hangingPunct="1">
              <a:spcBef>
                <a:spcPct val="20000"/>
              </a:spcBef>
              <a:buFontTx/>
              <a:buNone/>
              <a:defRPr sz="2800" kern="1200">
                <a:solidFill>
                  <a:srgbClr val="13294B"/>
                </a:solidFill>
                <a:latin typeface="Arial"/>
                <a:ea typeface="+mn-ea"/>
                <a:cs typeface="Arial"/>
              </a:defRPr>
            </a:lvl2pPr>
            <a:lvl3pPr marL="914400" indent="0" algn="l" defTabSz="457200" rtl="0" eaLnBrk="1" latinLnBrk="0" hangingPunct="1">
              <a:spcBef>
                <a:spcPct val="20000"/>
              </a:spcBef>
              <a:buFontTx/>
              <a:buNone/>
              <a:defRPr sz="2400" kern="1200">
                <a:solidFill>
                  <a:srgbClr val="13294B"/>
                </a:solidFill>
                <a:latin typeface="Arial"/>
                <a:ea typeface="+mn-ea"/>
                <a:cs typeface="Arial"/>
              </a:defRPr>
            </a:lvl3pPr>
            <a:lvl4pPr marL="1371600" indent="0" algn="l" defTabSz="457200" rtl="0" eaLnBrk="1" latinLnBrk="0" hangingPunct="1">
              <a:spcBef>
                <a:spcPct val="20000"/>
              </a:spcBef>
              <a:buFontTx/>
              <a:buNone/>
              <a:defRPr sz="2000" kern="1200">
                <a:solidFill>
                  <a:srgbClr val="13294B"/>
                </a:solidFill>
                <a:latin typeface="Arial"/>
                <a:ea typeface="+mn-ea"/>
                <a:cs typeface="Arial"/>
              </a:defRPr>
            </a:lvl4pPr>
            <a:lvl5pPr marL="1828800" indent="0" algn="l" defTabSz="457200" rtl="0" eaLnBrk="1" latinLnBrk="0" hangingPunct="1">
              <a:spcBef>
                <a:spcPct val="20000"/>
              </a:spcBef>
              <a:buFontTx/>
              <a:buNone/>
              <a:defRPr sz="2000" kern="1200">
                <a:solidFill>
                  <a:srgbClr val="13294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r>
              <a:rPr lang="en-US" sz="2400" b="1" dirty="0">
                <a:solidFill>
                  <a:srgbClr val="002060"/>
                </a:solidFill>
              </a:rPr>
              <a:t>Yujun Zhou,  Kathy Baylis, Erin Lentz, Hope Michelson</a:t>
            </a:r>
          </a:p>
          <a:p>
            <a:pPr algn="ctr"/>
            <a:r>
              <a:rPr lang="en-US" sz="2400" dirty="0"/>
              <a:t>Agricultural and Consumer Economics</a:t>
            </a:r>
          </a:p>
          <a:p>
            <a:pPr algn="ctr"/>
            <a:r>
              <a:rPr lang="en-US" sz="2400" dirty="0"/>
              <a:t> University of Illinois</a:t>
            </a:r>
            <a:r>
              <a:rPr lang="zh-CN" altLang="en-US" sz="2400" dirty="0"/>
              <a:t> </a:t>
            </a:r>
            <a:endParaRPr lang="en-US" sz="2400" b="1" dirty="0">
              <a:solidFill>
                <a:srgbClr val="002060"/>
              </a:solidFill>
            </a:endParaRPr>
          </a:p>
          <a:p>
            <a:pPr algn="ctr"/>
            <a:endParaRPr lang="en-US" sz="2400" dirty="0"/>
          </a:p>
          <a:p>
            <a:pPr algn="ctr"/>
            <a:r>
              <a:rPr lang="en-US" sz="2400" dirty="0"/>
              <a:t>IPAD Seminar</a:t>
            </a:r>
          </a:p>
          <a:p>
            <a:pPr algn="ctr"/>
            <a:r>
              <a:rPr lang="en-US" sz="2400" dirty="0"/>
              <a:t> 10/17/2019</a:t>
            </a:r>
          </a:p>
          <a:p>
            <a:pPr algn="ctr"/>
            <a:endParaRPr lang="en-US" sz="2400" dirty="0">
              <a:solidFill>
                <a:srgbClr val="002060"/>
              </a:solidFill>
            </a:endParaRPr>
          </a:p>
        </p:txBody>
      </p:sp>
      <p:sp>
        <p:nvSpPr>
          <p:cNvPr id="6" name="Title 1">
            <a:extLst>
              <a:ext uri="{FF2B5EF4-FFF2-40B4-BE49-F238E27FC236}">
                <a16:creationId xmlns:a16="http://schemas.microsoft.com/office/drawing/2014/main" id="{EB076B94-ABB7-40F8-A1B6-E19B26E23E2C}"/>
              </a:ext>
            </a:extLst>
          </p:cNvPr>
          <p:cNvSpPr txBox="1">
            <a:spLocks/>
          </p:cNvSpPr>
          <p:nvPr/>
        </p:nvSpPr>
        <p:spPr>
          <a:xfrm>
            <a:off x="1487156" y="743996"/>
            <a:ext cx="6400800" cy="1470025"/>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3500" b="1" i="0" kern="1200">
                <a:solidFill>
                  <a:srgbClr val="E84A27"/>
                </a:solidFill>
                <a:latin typeface="Arial"/>
                <a:ea typeface="+mj-ea"/>
                <a:cs typeface="Arial"/>
              </a:defRPr>
            </a:lvl1pPr>
          </a:lstStyle>
          <a:p>
            <a:r>
              <a:rPr lang="en-GB" sz="3000" dirty="0">
                <a:solidFill>
                  <a:srgbClr val="002060"/>
                </a:solidFill>
              </a:rPr>
              <a:t>Predicting Food Security with Machine Learning</a:t>
            </a:r>
            <a:br>
              <a:rPr lang="en-US" sz="3000" dirty="0">
                <a:solidFill>
                  <a:srgbClr val="002060"/>
                </a:solidFill>
              </a:rPr>
            </a:br>
            <a:endParaRPr lang="en-US" sz="3000" dirty="0">
              <a:solidFill>
                <a:srgbClr val="002060"/>
              </a:solidFill>
            </a:endParaRPr>
          </a:p>
        </p:txBody>
      </p:sp>
    </p:spTree>
    <p:extLst>
      <p:ext uri="{BB962C8B-B14F-4D97-AF65-F5344CB8AC3E}">
        <p14:creationId xmlns:p14="http://schemas.microsoft.com/office/powerpoint/2010/main" val="10014604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EE625DA-6B52-3B40-8296-4CDE65C25328}"/>
              </a:ext>
            </a:extLst>
          </p:cNvPr>
          <p:cNvPicPr>
            <a:picLocks noChangeAspect="1"/>
          </p:cNvPicPr>
          <p:nvPr/>
        </p:nvPicPr>
        <p:blipFill rotWithShape="1">
          <a:blip r:embed="rId3"/>
          <a:srcRect l="24523" t="14758" r="33152" b="11950"/>
          <a:stretch/>
        </p:blipFill>
        <p:spPr>
          <a:xfrm>
            <a:off x="5748825" y="170481"/>
            <a:ext cx="3271878" cy="4330934"/>
          </a:xfrm>
          <a:prstGeom prst="rect">
            <a:avLst/>
          </a:prstGeom>
        </p:spPr>
      </p:pic>
      <p:sp>
        <p:nvSpPr>
          <p:cNvPr id="9" name="Rectangle 8">
            <a:extLst>
              <a:ext uri="{FF2B5EF4-FFF2-40B4-BE49-F238E27FC236}">
                <a16:creationId xmlns:a16="http://schemas.microsoft.com/office/drawing/2014/main" id="{46435906-675C-F140-92FF-FF559EE7D029}"/>
              </a:ext>
            </a:extLst>
          </p:cNvPr>
          <p:cNvSpPr/>
          <p:nvPr/>
        </p:nvSpPr>
        <p:spPr>
          <a:xfrm>
            <a:off x="123297" y="96264"/>
            <a:ext cx="740908" cy="400110"/>
          </a:xfrm>
          <a:prstGeom prst="rect">
            <a:avLst/>
          </a:prstGeom>
        </p:spPr>
        <p:txBody>
          <a:bodyPr wrap="none">
            <a:spAutoFit/>
          </a:bodyPr>
          <a:lstStyle/>
          <a:p>
            <a:r>
              <a:rPr lang="en-US" altLang="zh-CN" sz="2000" b="1" dirty="0">
                <a:solidFill>
                  <a:srgbClr val="13294B"/>
                </a:solidFill>
                <a:latin typeface="Arial" panose="020B0604020202020204" pitchFamily="34" charset="0"/>
                <a:cs typeface="Arial" panose="020B0604020202020204" pitchFamily="34" charset="0"/>
              </a:rPr>
              <a:t>Data</a:t>
            </a:r>
            <a:endParaRPr lang="en-US" b="1" dirty="0">
              <a:solidFill>
                <a:srgbClr val="13294B"/>
              </a:solidFill>
              <a:latin typeface="Arial" panose="020B0604020202020204" pitchFamily="34" charset="0"/>
              <a:cs typeface="Arial" panose="020B0604020202020204" pitchFamily="34" charset="0"/>
            </a:endParaRPr>
          </a:p>
        </p:txBody>
      </p:sp>
      <p:sp>
        <p:nvSpPr>
          <p:cNvPr id="5" name="Footer Placeholder 18">
            <a:extLst>
              <a:ext uri="{FF2B5EF4-FFF2-40B4-BE49-F238E27FC236}">
                <a16:creationId xmlns:a16="http://schemas.microsoft.com/office/drawing/2014/main" id="{ECDD5747-1768-4CAD-AA24-757FED7B55EB}"/>
              </a:ext>
            </a:extLst>
          </p:cNvPr>
          <p:cNvSpPr txBox="1">
            <a:spLocks/>
          </p:cNvSpPr>
          <p:nvPr/>
        </p:nvSpPr>
        <p:spPr>
          <a:xfrm>
            <a:off x="2662725" y="4226778"/>
            <a:ext cx="3086100" cy="274637"/>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685800">
              <a:defRPr/>
            </a:pPr>
            <a:r>
              <a:rPr lang="en-CA" sz="900">
                <a:solidFill>
                  <a:srgbClr val="4B6399"/>
                </a:solidFill>
                <a:latin typeface="Calibri" panose="020F0502020204030204"/>
              </a:rPr>
              <a:t>Zhou, Baylis</a:t>
            </a:r>
            <a:r>
              <a:rPr lang="en-US" sz="900">
                <a:solidFill>
                  <a:srgbClr val="4B6399"/>
                </a:solidFill>
                <a:latin typeface="Calibri" panose="020F0502020204030204"/>
              </a:rPr>
              <a:t>, </a:t>
            </a:r>
            <a:r>
              <a:rPr lang="en-CA" sz="900">
                <a:solidFill>
                  <a:srgbClr val="4B6399"/>
                </a:solidFill>
                <a:latin typeface="Calibri" panose="020F0502020204030204"/>
              </a:rPr>
              <a:t>Lentz, and Michelson</a:t>
            </a:r>
            <a:endParaRPr lang="en-US" sz="900" dirty="0">
              <a:solidFill>
                <a:srgbClr val="4B6399"/>
              </a:solidFill>
              <a:latin typeface="Calibri" panose="020F0502020204030204"/>
            </a:endParaRPr>
          </a:p>
        </p:txBody>
      </p:sp>
      <p:graphicFrame>
        <p:nvGraphicFramePr>
          <p:cNvPr id="2" name="Diagram 1">
            <a:extLst>
              <a:ext uri="{FF2B5EF4-FFF2-40B4-BE49-F238E27FC236}">
                <a16:creationId xmlns:a16="http://schemas.microsoft.com/office/drawing/2014/main" id="{3509A2CF-8F6B-4431-8F03-6A3457D0FBC9}"/>
              </a:ext>
            </a:extLst>
          </p:cNvPr>
          <p:cNvGraphicFramePr/>
          <p:nvPr>
            <p:extLst>
              <p:ext uri="{D42A27DB-BD31-4B8C-83A1-F6EECF244321}">
                <p14:modId xmlns:p14="http://schemas.microsoft.com/office/powerpoint/2010/main" val="3499504827"/>
              </p:ext>
            </p:extLst>
          </p:nvPr>
        </p:nvGraphicFramePr>
        <p:xfrm>
          <a:off x="385109" y="496374"/>
          <a:ext cx="5363716" cy="400504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5999280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AB6D12FB-2FC9-40F9-A2A3-DE525E66FC3B}"/>
              </a:ext>
            </a:extLst>
          </p:cNvPr>
          <p:cNvGraphicFramePr/>
          <p:nvPr>
            <p:extLst>
              <p:ext uri="{D42A27DB-BD31-4B8C-83A1-F6EECF244321}">
                <p14:modId xmlns:p14="http://schemas.microsoft.com/office/powerpoint/2010/main" val="3111972730"/>
              </p:ext>
            </p:extLst>
          </p:nvPr>
        </p:nvGraphicFramePr>
        <p:xfrm>
          <a:off x="196968" y="186994"/>
          <a:ext cx="8330341" cy="434802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Rectangle 2">
            <a:extLst>
              <a:ext uri="{FF2B5EF4-FFF2-40B4-BE49-F238E27FC236}">
                <a16:creationId xmlns:a16="http://schemas.microsoft.com/office/drawing/2014/main" id="{A24F5AED-E9EF-40C9-9918-880DF942BC6D}"/>
              </a:ext>
            </a:extLst>
          </p:cNvPr>
          <p:cNvSpPr/>
          <p:nvPr/>
        </p:nvSpPr>
        <p:spPr>
          <a:xfrm>
            <a:off x="123296" y="96264"/>
            <a:ext cx="1614969" cy="400110"/>
          </a:xfrm>
          <a:prstGeom prst="rect">
            <a:avLst/>
          </a:prstGeom>
        </p:spPr>
        <p:txBody>
          <a:bodyPr wrap="square">
            <a:spAutoFit/>
          </a:bodyPr>
          <a:lstStyle/>
          <a:p>
            <a:r>
              <a:rPr lang="en-US" altLang="zh-CN" sz="2000" b="1" dirty="0">
                <a:solidFill>
                  <a:srgbClr val="13294B"/>
                </a:solidFill>
                <a:latin typeface="Arial" panose="020B0604020202020204" pitchFamily="34" charset="0"/>
                <a:cs typeface="Arial" panose="020B0604020202020204" pitchFamily="34" charset="0"/>
              </a:rPr>
              <a:t>Framework</a:t>
            </a:r>
          </a:p>
        </p:txBody>
      </p:sp>
      <p:sp>
        <p:nvSpPr>
          <p:cNvPr id="2" name="Right Brace 1">
            <a:extLst>
              <a:ext uri="{FF2B5EF4-FFF2-40B4-BE49-F238E27FC236}">
                <a16:creationId xmlns:a16="http://schemas.microsoft.com/office/drawing/2014/main" id="{DA2AE5AF-1D15-4E14-A875-E096DF1E2CB8}"/>
              </a:ext>
            </a:extLst>
          </p:cNvPr>
          <p:cNvSpPr/>
          <p:nvPr/>
        </p:nvSpPr>
        <p:spPr>
          <a:xfrm>
            <a:off x="3395272" y="1723870"/>
            <a:ext cx="704538" cy="2323474"/>
          </a:xfrm>
          <a:prstGeom prst="rightBrace">
            <a:avLst>
              <a:gd name="adj1" fmla="val 8333"/>
              <a:gd name="adj2" fmla="val 13519"/>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3" name="Arrow: Curved Left 12">
            <a:extLst>
              <a:ext uri="{FF2B5EF4-FFF2-40B4-BE49-F238E27FC236}">
                <a16:creationId xmlns:a16="http://schemas.microsoft.com/office/drawing/2014/main" id="{32FAAD13-F300-46B7-81B7-0CDF473E8330}"/>
              </a:ext>
            </a:extLst>
          </p:cNvPr>
          <p:cNvSpPr/>
          <p:nvPr/>
        </p:nvSpPr>
        <p:spPr>
          <a:xfrm rot="10800000">
            <a:off x="2405921" y="1858780"/>
            <a:ext cx="434715" cy="1948722"/>
          </a:xfrm>
          <a:prstGeom prst="curvedLef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7986030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374521C-8EA5-C44D-81CB-D9F897BFBD28}"/>
              </a:ext>
            </a:extLst>
          </p:cNvPr>
          <p:cNvSpPr/>
          <p:nvPr/>
        </p:nvSpPr>
        <p:spPr>
          <a:xfrm>
            <a:off x="742846" y="660014"/>
            <a:ext cx="7493000" cy="2308324"/>
          </a:xfrm>
          <a:prstGeom prst="rect">
            <a:avLst/>
          </a:prstGeom>
        </p:spPr>
        <p:txBody>
          <a:bodyPr wrap="square">
            <a:spAutoFit/>
          </a:bodyPr>
          <a:lstStyle/>
          <a:p>
            <a:endParaRPr lang="en-US" dirty="0"/>
          </a:p>
          <a:p>
            <a:pPr marL="342900" indent="-342900">
              <a:buAutoNum type="arabicPeriod"/>
            </a:pPr>
            <a:r>
              <a:rPr lang="en-US" dirty="0">
                <a:solidFill>
                  <a:schemeClr val="tx1">
                    <a:lumMod val="75000"/>
                  </a:schemeClr>
                </a:solidFill>
                <a:latin typeface="Arial" panose="020B0604020202020204" pitchFamily="34" charset="0"/>
                <a:cs typeface="Arial" panose="020B0604020202020204" pitchFamily="34" charset="0"/>
              </a:rPr>
              <a:t>Categorical versus continuous prediction</a:t>
            </a:r>
          </a:p>
          <a:p>
            <a:pPr marL="342900" indent="-342900">
              <a:buAutoNum type="arabicPeriod"/>
            </a:pPr>
            <a:endParaRPr lang="en-US" dirty="0">
              <a:solidFill>
                <a:schemeClr val="tx1">
                  <a:lumMod val="75000"/>
                </a:schemeClr>
              </a:solidFill>
              <a:latin typeface="Arial" panose="020B0604020202020204" pitchFamily="34" charset="0"/>
              <a:cs typeface="Arial" panose="020B0604020202020204" pitchFamily="34" charset="0"/>
            </a:endParaRPr>
          </a:p>
          <a:p>
            <a:pPr marL="342900" indent="-342900">
              <a:buAutoNum type="arabicPeriod"/>
            </a:pPr>
            <a:r>
              <a:rPr lang="en-CA" dirty="0">
                <a:solidFill>
                  <a:schemeClr val="tx1">
                    <a:lumMod val="75000"/>
                  </a:schemeClr>
                </a:solidFill>
                <a:latin typeface="Arial" panose="020B0604020202020204" pitchFamily="34" charset="0"/>
                <a:cs typeface="Arial" panose="020B0604020202020204" pitchFamily="34" charset="0"/>
              </a:rPr>
              <a:t>If categorical, how do we address rare events?</a:t>
            </a:r>
          </a:p>
          <a:p>
            <a:pPr marL="342900" indent="-342900">
              <a:buAutoNum type="arabicPeriod"/>
            </a:pPr>
            <a:endParaRPr lang="en-CA" dirty="0">
              <a:solidFill>
                <a:schemeClr val="tx1">
                  <a:lumMod val="75000"/>
                </a:schemeClr>
              </a:solidFill>
              <a:latin typeface="Arial" panose="020B0604020202020204" pitchFamily="34" charset="0"/>
              <a:cs typeface="Arial" panose="020B0604020202020204" pitchFamily="34" charset="0"/>
            </a:endParaRPr>
          </a:p>
          <a:p>
            <a:pPr marL="342900" indent="-342900">
              <a:buAutoNum type="arabicPeriod"/>
            </a:pPr>
            <a:r>
              <a:rPr lang="en-CA" dirty="0">
                <a:solidFill>
                  <a:schemeClr val="tx1">
                    <a:lumMod val="75000"/>
                  </a:schemeClr>
                </a:solidFill>
                <a:latin typeface="Arial" panose="020B0604020202020204" pitchFamily="34" charset="0"/>
                <a:cs typeface="Arial" panose="020B0604020202020204" pitchFamily="34" charset="0"/>
              </a:rPr>
              <a:t>How do we split the data?</a:t>
            </a:r>
          </a:p>
          <a:p>
            <a:pPr marL="342900" indent="-342900">
              <a:buAutoNum type="arabicPeriod"/>
            </a:pPr>
            <a:endParaRPr lang="en-CA" dirty="0">
              <a:solidFill>
                <a:schemeClr val="tx1">
                  <a:lumMod val="75000"/>
                </a:schemeClr>
              </a:solidFill>
              <a:latin typeface="Arial" panose="020B0604020202020204" pitchFamily="34" charset="0"/>
              <a:cs typeface="Arial" panose="020B0604020202020204" pitchFamily="34" charset="0"/>
            </a:endParaRPr>
          </a:p>
          <a:p>
            <a:pPr marL="342900" indent="-342900">
              <a:buAutoNum type="arabicPeriod"/>
            </a:pPr>
            <a:r>
              <a:rPr lang="en-CA" dirty="0">
                <a:solidFill>
                  <a:schemeClr val="tx1">
                    <a:lumMod val="75000"/>
                  </a:schemeClr>
                </a:solidFill>
                <a:latin typeface="Arial" panose="020B0604020202020204" pitchFamily="34" charset="0"/>
                <a:cs typeface="Arial" panose="020B0604020202020204" pitchFamily="34" charset="0"/>
              </a:rPr>
              <a:t>What algorithm do we use?</a:t>
            </a:r>
            <a:endParaRPr lang="en-US" dirty="0">
              <a:solidFill>
                <a:schemeClr val="tx1">
                  <a:lumMod val="75000"/>
                </a:schemeClr>
              </a:solidFill>
              <a:latin typeface="Arial" panose="020B0604020202020204" pitchFamily="34" charset="0"/>
              <a:cs typeface="Arial" panose="020B0604020202020204" pitchFamily="34" charset="0"/>
            </a:endParaRPr>
          </a:p>
        </p:txBody>
      </p:sp>
      <p:sp>
        <p:nvSpPr>
          <p:cNvPr id="3" name="Footer Placeholder 18">
            <a:extLst>
              <a:ext uri="{FF2B5EF4-FFF2-40B4-BE49-F238E27FC236}">
                <a16:creationId xmlns:a16="http://schemas.microsoft.com/office/drawing/2014/main" id="{54DAE32E-731C-42BA-9626-150D5F01FCCC}"/>
              </a:ext>
            </a:extLst>
          </p:cNvPr>
          <p:cNvSpPr txBox="1">
            <a:spLocks/>
          </p:cNvSpPr>
          <p:nvPr/>
        </p:nvSpPr>
        <p:spPr>
          <a:xfrm>
            <a:off x="2851782" y="4235960"/>
            <a:ext cx="3086100" cy="274637"/>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685800">
              <a:defRPr/>
            </a:pPr>
            <a:r>
              <a:rPr lang="en-CA" sz="900">
                <a:solidFill>
                  <a:srgbClr val="4B6399"/>
                </a:solidFill>
                <a:latin typeface="Calibri" panose="020F0502020204030204"/>
              </a:rPr>
              <a:t>Zhou, Baylis</a:t>
            </a:r>
            <a:r>
              <a:rPr lang="en-US" sz="900">
                <a:solidFill>
                  <a:srgbClr val="4B6399"/>
                </a:solidFill>
                <a:latin typeface="Calibri" panose="020F0502020204030204"/>
              </a:rPr>
              <a:t>, </a:t>
            </a:r>
            <a:r>
              <a:rPr lang="en-CA" sz="900">
                <a:solidFill>
                  <a:srgbClr val="4B6399"/>
                </a:solidFill>
                <a:latin typeface="Calibri" panose="020F0502020204030204"/>
              </a:rPr>
              <a:t>Lentz, and Michelson</a:t>
            </a:r>
            <a:endParaRPr lang="en-US" sz="900" dirty="0">
              <a:solidFill>
                <a:srgbClr val="4B6399"/>
              </a:solidFill>
              <a:latin typeface="Calibri" panose="020F0502020204030204"/>
            </a:endParaRPr>
          </a:p>
        </p:txBody>
      </p:sp>
      <p:sp>
        <p:nvSpPr>
          <p:cNvPr id="4" name="Rectangle 3">
            <a:extLst>
              <a:ext uri="{FF2B5EF4-FFF2-40B4-BE49-F238E27FC236}">
                <a16:creationId xmlns:a16="http://schemas.microsoft.com/office/drawing/2014/main" id="{AB8B093C-84EA-4BEF-950F-454F18D5632C}"/>
              </a:ext>
            </a:extLst>
          </p:cNvPr>
          <p:cNvSpPr/>
          <p:nvPr/>
        </p:nvSpPr>
        <p:spPr>
          <a:xfrm>
            <a:off x="212642" y="290682"/>
            <a:ext cx="2467342" cy="369332"/>
          </a:xfrm>
          <a:prstGeom prst="rect">
            <a:avLst/>
          </a:prstGeom>
        </p:spPr>
        <p:txBody>
          <a:bodyPr wrap="none">
            <a:spAutoFit/>
          </a:bodyPr>
          <a:lstStyle/>
          <a:p>
            <a:r>
              <a:rPr lang="en-US" b="1" dirty="0">
                <a:solidFill>
                  <a:srgbClr val="13294B"/>
                </a:solidFill>
                <a:latin typeface="Arial" panose="020B0604020202020204" pitchFamily="34" charset="0"/>
                <a:cs typeface="Arial" panose="020B0604020202020204" pitchFamily="34" charset="0"/>
              </a:rPr>
              <a:t>Decisions, decisions</a:t>
            </a:r>
          </a:p>
        </p:txBody>
      </p:sp>
    </p:spTree>
    <p:extLst>
      <p:ext uri="{BB962C8B-B14F-4D97-AF65-F5344CB8AC3E}">
        <p14:creationId xmlns:p14="http://schemas.microsoft.com/office/powerpoint/2010/main" val="7473363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808B55F-D92F-475F-9587-8DBF2908C73E}"/>
              </a:ext>
            </a:extLst>
          </p:cNvPr>
          <p:cNvSpPr txBox="1"/>
          <p:nvPr/>
        </p:nvSpPr>
        <p:spPr>
          <a:xfrm>
            <a:off x="126815" y="186885"/>
            <a:ext cx="8917068" cy="3600986"/>
          </a:xfrm>
          <a:prstGeom prst="rect">
            <a:avLst/>
          </a:prstGeom>
          <a:noFill/>
        </p:spPr>
        <p:txBody>
          <a:bodyPr wrap="square" rtlCol="0">
            <a:spAutoFit/>
          </a:bodyPr>
          <a:lstStyle/>
          <a:p>
            <a:r>
              <a:rPr lang="en-US" altLang="zh-CN" sz="2400" b="1" dirty="0">
                <a:solidFill>
                  <a:srgbClr val="13294B"/>
                </a:solidFill>
                <a:latin typeface="Arial" panose="020B0604020202020204" pitchFamily="34" charset="0"/>
                <a:cs typeface="Arial" panose="020B0604020202020204" pitchFamily="34" charset="0"/>
              </a:rPr>
              <a:t>Categorical vs Continuous?</a:t>
            </a:r>
          </a:p>
          <a:p>
            <a:endParaRPr lang="en-US" sz="2400" dirty="0">
              <a:latin typeface="Arial" panose="020B0604020202020204" pitchFamily="34" charset="0"/>
              <a:cs typeface="Arial" panose="020B0604020202020204" pitchFamily="34" charset="0"/>
            </a:endParaRPr>
          </a:p>
          <a:p>
            <a:r>
              <a:rPr lang="en-US" dirty="0">
                <a:solidFill>
                  <a:schemeClr val="tx1">
                    <a:lumMod val="75000"/>
                  </a:schemeClr>
                </a:solidFill>
                <a:latin typeface="Arial" panose="020B0604020202020204" pitchFamily="34" charset="0"/>
                <a:cs typeface="Arial" panose="020B0604020202020204" pitchFamily="34" charset="0"/>
              </a:rPr>
              <a:t>Focus on </a:t>
            </a:r>
            <a:r>
              <a:rPr lang="en-US" altLang="zh-CN" dirty="0">
                <a:solidFill>
                  <a:schemeClr val="tx1">
                    <a:lumMod val="75000"/>
                  </a:schemeClr>
                </a:solidFill>
                <a:latin typeface="Arial" panose="020B0604020202020204" pitchFamily="34" charset="0"/>
                <a:cs typeface="Arial" panose="020B0604020202020204" pitchFamily="34" charset="0"/>
              </a:rPr>
              <a:t>the</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dirty="0">
                <a:solidFill>
                  <a:schemeClr val="tx1">
                    <a:lumMod val="75000"/>
                  </a:schemeClr>
                </a:solidFill>
                <a:latin typeface="Arial" panose="020B0604020202020204" pitchFamily="34" charset="0"/>
                <a:cs typeface="Arial" panose="020B0604020202020204" pitchFamily="34" charset="0"/>
              </a:rPr>
              <a:t>categorical prediction for the given cutoffs</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of</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each</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food</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security</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measures</a:t>
            </a:r>
            <a:r>
              <a:rPr lang="en-US" dirty="0">
                <a:solidFill>
                  <a:schemeClr val="tx1">
                    <a:lumMod val="75000"/>
                  </a:schemeClr>
                </a:solidFill>
                <a:latin typeface="Arial" panose="020B0604020202020204" pitchFamily="34" charset="0"/>
                <a:cs typeface="Arial" panose="020B0604020202020204" pitchFamily="34" charset="0"/>
              </a:rPr>
              <a:t>. </a:t>
            </a:r>
          </a:p>
          <a:p>
            <a:pPr marL="742950" lvl="1" indent="-285750">
              <a:buFont typeface="Arial" panose="020B0604020202020204" pitchFamily="34" charset="0"/>
              <a:buChar char="•"/>
            </a:pPr>
            <a:r>
              <a:rPr lang="en-US" dirty="0">
                <a:solidFill>
                  <a:schemeClr val="tx1">
                    <a:lumMod val="75000"/>
                  </a:schemeClr>
                </a:solidFill>
                <a:latin typeface="Arial" panose="020B0604020202020204" pitchFamily="34" charset="0"/>
                <a:cs typeface="Arial" panose="020B0604020202020204" pitchFamily="34" charset="0"/>
              </a:rPr>
              <a:t>Recall rate of the insecure villages is more important than the over all accuracy. </a:t>
            </a:r>
          </a:p>
          <a:p>
            <a:pPr marL="742950" lvl="1" indent="-285750">
              <a:buFont typeface="Arial" panose="020B0604020202020204" pitchFamily="34" charset="0"/>
              <a:buChar char="•"/>
            </a:pPr>
            <a:r>
              <a:rPr lang="en-US" altLang="zh-CN" dirty="0">
                <a:solidFill>
                  <a:schemeClr val="tx1">
                    <a:lumMod val="75000"/>
                  </a:schemeClr>
                </a:solidFill>
                <a:latin typeface="Arial" panose="020B0604020202020204" pitchFamily="34" charset="0"/>
                <a:cs typeface="Arial" panose="020B0604020202020204" pitchFamily="34" charset="0"/>
              </a:rPr>
              <a:t>Typically, classifiers are more sensitive to detecting the majority class and less sensitive to the minority class.</a:t>
            </a:r>
            <a:endParaRPr lang="en-US" dirty="0">
              <a:solidFill>
                <a:schemeClr val="tx1">
                  <a:lumMod val="75000"/>
                </a:schemeClr>
              </a:solidFill>
              <a:latin typeface="Arial" panose="020B0604020202020204" pitchFamily="34" charset="0"/>
              <a:cs typeface="Arial" panose="020B0604020202020204" pitchFamily="34" charset="0"/>
            </a:endParaRPr>
          </a:p>
          <a:p>
            <a:pPr marL="742950" lvl="1" indent="-285750">
              <a:buFont typeface="Arial" panose="020B0604020202020204" pitchFamily="34" charset="0"/>
              <a:buChar char="•"/>
            </a:pPr>
            <a:r>
              <a:rPr lang="en-US" dirty="0">
                <a:solidFill>
                  <a:schemeClr val="tx1">
                    <a:lumMod val="75000"/>
                  </a:schemeClr>
                </a:solidFill>
                <a:latin typeface="Arial" panose="020B0604020202020204" pitchFamily="34" charset="0"/>
                <a:cs typeface="Arial" panose="020B0604020202020204" pitchFamily="34" charset="0"/>
              </a:rPr>
              <a:t>Close to the actual policy scenarios where policy makers need to locate places with most insecure households. </a:t>
            </a:r>
          </a:p>
          <a:p>
            <a:pPr marL="742950" lvl="1" indent="-285750">
              <a:buFont typeface="Arial" panose="020B0604020202020204" pitchFamily="34" charset="0"/>
              <a:buChar char="•"/>
            </a:pPr>
            <a:r>
              <a:rPr lang="en-US" altLang="zh-CN" dirty="0">
                <a:solidFill>
                  <a:schemeClr val="tx1">
                    <a:lumMod val="75000"/>
                  </a:schemeClr>
                </a:solidFill>
                <a:latin typeface="Arial" panose="020B0604020202020204" pitchFamily="34" charset="0"/>
                <a:cs typeface="Arial" panose="020B0604020202020204" pitchFamily="34" charset="0"/>
              </a:rPr>
              <a:t>A</a:t>
            </a:r>
            <a:r>
              <a:rPr lang="en-US" dirty="0">
                <a:solidFill>
                  <a:schemeClr val="tx1">
                    <a:lumMod val="75000"/>
                  </a:schemeClr>
                </a:solidFill>
                <a:latin typeface="Arial" panose="020B0604020202020204" pitchFamily="34" charset="0"/>
                <a:cs typeface="Arial" panose="020B0604020202020204" pitchFamily="34" charset="0"/>
              </a:rPr>
              <a:t>pply the down sampling</a:t>
            </a:r>
            <a:r>
              <a:rPr lang="en-US" altLang="zh-CN" dirty="0">
                <a:solidFill>
                  <a:schemeClr val="tx1">
                    <a:lumMod val="75000"/>
                  </a:schemeClr>
                </a:solidFill>
                <a:latin typeface="Arial" panose="020B0604020202020204" pitchFamily="34" charset="0"/>
                <a:cs typeface="Arial" panose="020B0604020202020204" pitchFamily="34" charset="0"/>
              </a:rPr>
              <a:t>,</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dirty="0">
                <a:solidFill>
                  <a:schemeClr val="tx1">
                    <a:lumMod val="75000"/>
                  </a:schemeClr>
                </a:solidFill>
                <a:latin typeface="Arial" panose="020B0604020202020204" pitchFamily="34" charset="0"/>
                <a:cs typeface="Arial" panose="020B0604020202020204" pitchFamily="34" charset="0"/>
              </a:rPr>
              <a:t>over sampling</a:t>
            </a:r>
            <a:r>
              <a:rPr lang="en-US" altLang="zh-CN" dirty="0">
                <a:solidFill>
                  <a:schemeClr val="tx1">
                    <a:lumMod val="75000"/>
                  </a:schemeClr>
                </a:solidFill>
                <a:latin typeface="Arial" panose="020B0604020202020204" pitchFamily="34" charset="0"/>
                <a:cs typeface="Arial" panose="020B0604020202020204" pitchFamily="34" charset="0"/>
              </a:rPr>
              <a:t>,</a:t>
            </a:r>
            <a:r>
              <a:rPr 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and</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synthetic</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data</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dirty="0">
                <a:solidFill>
                  <a:schemeClr val="tx1">
                    <a:lumMod val="75000"/>
                  </a:schemeClr>
                </a:solidFill>
                <a:latin typeface="Arial" panose="020B0604020202020204" pitchFamily="34" charset="0"/>
                <a:cs typeface="Arial" panose="020B0604020202020204" pitchFamily="34" charset="0"/>
              </a:rPr>
              <a:t>technique</a:t>
            </a:r>
            <a:r>
              <a:rPr lang="en-US" altLang="zh-CN" dirty="0">
                <a:solidFill>
                  <a:schemeClr val="tx1">
                    <a:lumMod val="75000"/>
                  </a:schemeClr>
                </a:solidFill>
                <a:latin typeface="Arial" panose="020B0604020202020204" pitchFamily="34" charset="0"/>
                <a:cs typeface="Arial" panose="020B0604020202020204" pitchFamily="34" charset="0"/>
              </a:rPr>
              <a:t>s</a:t>
            </a:r>
            <a:r>
              <a:rPr lang="en-US" dirty="0">
                <a:solidFill>
                  <a:schemeClr val="tx1">
                    <a:lumMod val="75000"/>
                  </a:schemeClr>
                </a:solidFill>
                <a:latin typeface="Arial" panose="020B0604020202020204" pitchFamily="34" charset="0"/>
                <a:cs typeface="Arial" panose="020B0604020202020204" pitchFamily="34" charset="0"/>
              </a:rPr>
              <a:t> to </a:t>
            </a:r>
            <a:r>
              <a:rPr lang="en-US" altLang="zh-CN" dirty="0">
                <a:solidFill>
                  <a:schemeClr val="tx1">
                    <a:lumMod val="75000"/>
                  </a:schemeClr>
                </a:solidFill>
                <a:latin typeface="Arial" panose="020B0604020202020204" pitchFamily="34" charset="0"/>
                <a:cs typeface="Arial" panose="020B0604020202020204" pitchFamily="34" charset="0"/>
              </a:rPr>
              <a:t>force</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the</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model</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to learn about the tail</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of</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the</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distribution</a:t>
            </a:r>
            <a:endParaRPr lang="en-US" dirty="0">
              <a:solidFill>
                <a:schemeClr val="tx1">
                  <a:lumMod val="75000"/>
                </a:schemeClr>
              </a:solidFill>
              <a:latin typeface="Arial" panose="020B0604020202020204" pitchFamily="34" charset="0"/>
              <a:cs typeface="Arial" panose="020B0604020202020204" pitchFamily="34" charset="0"/>
            </a:endParaRPr>
          </a:p>
        </p:txBody>
      </p:sp>
      <p:sp>
        <p:nvSpPr>
          <p:cNvPr id="3" name="Footer Placeholder 18">
            <a:extLst>
              <a:ext uri="{FF2B5EF4-FFF2-40B4-BE49-F238E27FC236}">
                <a16:creationId xmlns:a16="http://schemas.microsoft.com/office/drawing/2014/main" id="{6754FDE0-2F1E-4985-AB95-25D6FEC96C07}"/>
              </a:ext>
            </a:extLst>
          </p:cNvPr>
          <p:cNvSpPr txBox="1">
            <a:spLocks/>
          </p:cNvSpPr>
          <p:nvPr/>
        </p:nvSpPr>
        <p:spPr>
          <a:xfrm>
            <a:off x="2851782" y="4235960"/>
            <a:ext cx="3086100" cy="274637"/>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685800">
              <a:defRPr/>
            </a:pPr>
            <a:r>
              <a:rPr lang="en-CA" sz="900">
                <a:solidFill>
                  <a:srgbClr val="4B6399"/>
                </a:solidFill>
                <a:latin typeface="Calibri" panose="020F0502020204030204"/>
              </a:rPr>
              <a:t>Zhou, Baylis</a:t>
            </a:r>
            <a:r>
              <a:rPr lang="en-US" sz="900">
                <a:solidFill>
                  <a:srgbClr val="4B6399"/>
                </a:solidFill>
                <a:latin typeface="Calibri" panose="020F0502020204030204"/>
              </a:rPr>
              <a:t>, </a:t>
            </a:r>
            <a:r>
              <a:rPr lang="en-CA" sz="900">
                <a:solidFill>
                  <a:srgbClr val="4B6399"/>
                </a:solidFill>
                <a:latin typeface="Calibri" panose="020F0502020204030204"/>
              </a:rPr>
              <a:t>Lentz, and Michelson</a:t>
            </a:r>
            <a:endParaRPr lang="en-US" sz="900" dirty="0">
              <a:solidFill>
                <a:srgbClr val="4B6399"/>
              </a:solidFill>
              <a:latin typeface="Calibri" panose="020F0502020204030204"/>
            </a:endParaRPr>
          </a:p>
        </p:txBody>
      </p:sp>
    </p:spTree>
    <p:extLst>
      <p:ext uri="{BB962C8B-B14F-4D97-AF65-F5344CB8AC3E}">
        <p14:creationId xmlns:p14="http://schemas.microsoft.com/office/powerpoint/2010/main" val="5851100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B031B13-F3C9-6041-8AA5-1E2163A451C9}"/>
              </a:ext>
            </a:extLst>
          </p:cNvPr>
          <p:cNvSpPr/>
          <p:nvPr/>
        </p:nvSpPr>
        <p:spPr>
          <a:xfrm>
            <a:off x="258698" y="199938"/>
            <a:ext cx="4009431" cy="369332"/>
          </a:xfrm>
          <a:prstGeom prst="rect">
            <a:avLst/>
          </a:prstGeom>
        </p:spPr>
        <p:txBody>
          <a:bodyPr wrap="none">
            <a:spAutoFit/>
          </a:bodyPr>
          <a:lstStyle/>
          <a:p>
            <a:r>
              <a:rPr lang="en-US" altLang="zh-CN" dirty="0">
                <a:solidFill>
                  <a:srgbClr val="13294B"/>
                </a:solidFill>
                <a:latin typeface="Berlin Sans FB" panose="020E0602020502020306" pitchFamily="34" charset="0"/>
                <a:cs typeface="Arial" panose="020B0604020202020204" pitchFamily="34" charset="0"/>
              </a:rPr>
              <a:t>Detecting</a:t>
            </a:r>
            <a:r>
              <a:rPr lang="zh-CN" altLang="en-US" dirty="0">
                <a:solidFill>
                  <a:srgbClr val="13294B"/>
                </a:solidFill>
                <a:latin typeface="Berlin Sans FB" panose="020E0602020502020306" pitchFamily="34" charset="0"/>
                <a:cs typeface="Arial" panose="020B0604020202020204" pitchFamily="34" charset="0"/>
              </a:rPr>
              <a:t> </a:t>
            </a:r>
            <a:r>
              <a:rPr lang="en-US" altLang="zh-CN" dirty="0">
                <a:solidFill>
                  <a:srgbClr val="13294B"/>
                </a:solidFill>
                <a:latin typeface="Berlin Sans FB" panose="020E0602020502020306" pitchFamily="34" charset="0"/>
                <a:cs typeface="Arial" panose="020B0604020202020204" pitchFamily="34" charset="0"/>
              </a:rPr>
              <a:t>Rare</a:t>
            </a:r>
            <a:r>
              <a:rPr lang="zh-CN" altLang="en-US" dirty="0">
                <a:solidFill>
                  <a:srgbClr val="13294B"/>
                </a:solidFill>
                <a:latin typeface="Berlin Sans FB" panose="020E0602020502020306" pitchFamily="34" charset="0"/>
                <a:cs typeface="Arial" panose="020B0604020202020204" pitchFamily="34" charset="0"/>
              </a:rPr>
              <a:t> </a:t>
            </a:r>
            <a:r>
              <a:rPr lang="en-US" altLang="zh-CN" dirty="0">
                <a:solidFill>
                  <a:srgbClr val="13294B"/>
                </a:solidFill>
                <a:latin typeface="Berlin Sans FB" panose="020E0602020502020306" pitchFamily="34" charset="0"/>
                <a:cs typeface="Arial" panose="020B0604020202020204" pitchFamily="34" charset="0"/>
              </a:rPr>
              <a:t>but</a:t>
            </a:r>
            <a:r>
              <a:rPr lang="zh-CN" altLang="en-US" dirty="0">
                <a:solidFill>
                  <a:srgbClr val="13294B"/>
                </a:solidFill>
                <a:latin typeface="Berlin Sans FB" panose="020E0602020502020306" pitchFamily="34" charset="0"/>
                <a:cs typeface="Arial" panose="020B0604020202020204" pitchFamily="34" charset="0"/>
              </a:rPr>
              <a:t> </a:t>
            </a:r>
            <a:r>
              <a:rPr lang="en-US" altLang="zh-CN" dirty="0">
                <a:solidFill>
                  <a:srgbClr val="13294B"/>
                </a:solidFill>
                <a:latin typeface="Berlin Sans FB" panose="020E0602020502020306" pitchFamily="34" charset="0"/>
                <a:cs typeface="Arial" panose="020B0604020202020204" pitchFamily="34" charset="0"/>
              </a:rPr>
              <a:t>Relevant</a:t>
            </a:r>
            <a:r>
              <a:rPr lang="zh-CN" altLang="en-US" dirty="0">
                <a:solidFill>
                  <a:srgbClr val="13294B"/>
                </a:solidFill>
                <a:latin typeface="Berlin Sans FB" panose="020E0602020502020306" pitchFamily="34" charset="0"/>
                <a:cs typeface="Arial" panose="020B0604020202020204" pitchFamily="34" charset="0"/>
              </a:rPr>
              <a:t> </a:t>
            </a:r>
            <a:r>
              <a:rPr lang="en-US" altLang="zh-CN" dirty="0">
                <a:solidFill>
                  <a:srgbClr val="13294B"/>
                </a:solidFill>
                <a:latin typeface="Berlin Sans FB" panose="020E0602020502020306" pitchFamily="34" charset="0"/>
                <a:cs typeface="Arial" panose="020B0604020202020204" pitchFamily="34" charset="0"/>
              </a:rPr>
              <a:t>households</a:t>
            </a:r>
          </a:p>
        </p:txBody>
      </p:sp>
      <p:pic>
        <p:nvPicPr>
          <p:cNvPr id="5" name="Picture 4">
            <a:extLst>
              <a:ext uri="{FF2B5EF4-FFF2-40B4-BE49-F238E27FC236}">
                <a16:creationId xmlns:a16="http://schemas.microsoft.com/office/drawing/2014/main" id="{B33C583A-E87A-234A-8744-C685DA4AA3AA}"/>
              </a:ext>
            </a:extLst>
          </p:cNvPr>
          <p:cNvPicPr>
            <a:picLocks noChangeAspect="1"/>
          </p:cNvPicPr>
          <p:nvPr/>
        </p:nvPicPr>
        <p:blipFill>
          <a:blip r:embed="rId3"/>
          <a:stretch>
            <a:fillRect/>
          </a:stretch>
        </p:blipFill>
        <p:spPr>
          <a:xfrm>
            <a:off x="734518" y="1010507"/>
            <a:ext cx="2944690" cy="2674947"/>
          </a:xfrm>
          <a:prstGeom prst="rect">
            <a:avLst/>
          </a:prstGeom>
        </p:spPr>
      </p:pic>
      <p:pic>
        <p:nvPicPr>
          <p:cNvPr id="7" name="Picture 6">
            <a:extLst>
              <a:ext uri="{FF2B5EF4-FFF2-40B4-BE49-F238E27FC236}">
                <a16:creationId xmlns:a16="http://schemas.microsoft.com/office/drawing/2014/main" id="{EB4BBB71-2ECA-C942-942A-9606D1A8F418}"/>
              </a:ext>
            </a:extLst>
          </p:cNvPr>
          <p:cNvPicPr>
            <a:picLocks noChangeAspect="1"/>
          </p:cNvPicPr>
          <p:nvPr/>
        </p:nvPicPr>
        <p:blipFill>
          <a:blip r:embed="rId4"/>
          <a:stretch>
            <a:fillRect/>
          </a:stretch>
        </p:blipFill>
        <p:spPr>
          <a:xfrm>
            <a:off x="4572000" y="1228329"/>
            <a:ext cx="3142549" cy="2239302"/>
          </a:xfrm>
          <a:prstGeom prst="rect">
            <a:avLst/>
          </a:prstGeom>
        </p:spPr>
      </p:pic>
      <p:sp>
        <p:nvSpPr>
          <p:cNvPr id="8" name="TextBox 7">
            <a:extLst>
              <a:ext uri="{FF2B5EF4-FFF2-40B4-BE49-F238E27FC236}">
                <a16:creationId xmlns:a16="http://schemas.microsoft.com/office/drawing/2014/main" id="{A608CF4C-9B4A-EB4F-9715-E5B946A526C6}"/>
              </a:ext>
            </a:extLst>
          </p:cNvPr>
          <p:cNvSpPr txBox="1"/>
          <p:nvPr/>
        </p:nvSpPr>
        <p:spPr>
          <a:xfrm>
            <a:off x="1176728" y="3596282"/>
            <a:ext cx="1814660" cy="553998"/>
          </a:xfrm>
          <a:prstGeom prst="rect">
            <a:avLst/>
          </a:prstGeom>
          <a:noFill/>
        </p:spPr>
        <p:txBody>
          <a:bodyPr wrap="square" rtlCol="0">
            <a:spAutoFit/>
          </a:bodyPr>
          <a:lstStyle/>
          <a:p>
            <a:r>
              <a:rPr lang="en-US" altLang="zh-CN" dirty="0">
                <a:solidFill>
                  <a:schemeClr val="tx2"/>
                </a:solidFill>
              </a:rPr>
              <a:t>FCS </a:t>
            </a:r>
          </a:p>
          <a:p>
            <a:r>
              <a:rPr lang="en-US" sz="1200" dirty="0">
                <a:solidFill>
                  <a:schemeClr val="tx2"/>
                </a:solidFill>
              </a:rPr>
              <a:t>Food Consumption Score</a:t>
            </a:r>
          </a:p>
        </p:txBody>
      </p:sp>
      <p:sp>
        <p:nvSpPr>
          <p:cNvPr id="15" name="TextBox 14">
            <a:extLst>
              <a:ext uri="{FF2B5EF4-FFF2-40B4-BE49-F238E27FC236}">
                <a16:creationId xmlns:a16="http://schemas.microsoft.com/office/drawing/2014/main" id="{6E5B639B-8204-504E-A096-5A375ED657C2}"/>
              </a:ext>
            </a:extLst>
          </p:cNvPr>
          <p:cNvSpPr txBox="1"/>
          <p:nvPr/>
        </p:nvSpPr>
        <p:spPr>
          <a:xfrm>
            <a:off x="5143425" y="3586338"/>
            <a:ext cx="1894458" cy="530915"/>
          </a:xfrm>
          <a:prstGeom prst="rect">
            <a:avLst/>
          </a:prstGeom>
          <a:noFill/>
        </p:spPr>
        <p:txBody>
          <a:bodyPr wrap="square" rtlCol="0">
            <a:spAutoFit/>
          </a:bodyPr>
          <a:lstStyle/>
          <a:p>
            <a:r>
              <a:rPr lang="en-US" altLang="zh-CN" dirty="0" err="1">
                <a:solidFill>
                  <a:schemeClr val="tx2"/>
                </a:solidFill>
              </a:rPr>
              <a:t>rCSI</a:t>
            </a:r>
            <a:endParaRPr lang="en-US" altLang="zh-CN" dirty="0">
              <a:solidFill>
                <a:schemeClr val="tx2"/>
              </a:solidFill>
            </a:endParaRPr>
          </a:p>
          <a:p>
            <a:r>
              <a:rPr lang="en-US" sz="1050" dirty="0">
                <a:solidFill>
                  <a:schemeClr val="tx2"/>
                </a:solidFill>
              </a:rPr>
              <a:t>Reduced Coping Strategy Index</a:t>
            </a:r>
          </a:p>
        </p:txBody>
      </p:sp>
      <p:sp>
        <p:nvSpPr>
          <p:cNvPr id="9" name="Footer Placeholder 18">
            <a:extLst>
              <a:ext uri="{FF2B5EF4-FFF2-40B4-BE49-F238E27FC236}">
                <a16:creationId xmlns:a16="http://schemas.microsoft.com/office/drawing/2014/main" id="{FB4D42D2-4A7F-46BD-AB12-B7E61DA6F9CA}"/>
              </a:ext>
            </a:extLst>
          </p:cNvPr>
          <p:cNvSpPr txBox="1">
            <a:spLocks/>
          </p:cNvSpPr>
          <p:nvPr/>
        </p:nvSpPr>
        <p:spPr>
          <a:xfrm>
            <a:off x="2851782" y="4235960"/>
            <a:ext cx="3086100" cy="274637"/>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685800">
              <a:defRPr/>
            </a:pPr>
            <a:r>
              <a:rPr lang="en-CA" sz="900">
                <a:solidFill>
                  <a:srgbClr val="4B6399"/>
                </a:solidFill>
                <a:latin typeface="Calibri" panose="020F0502020204030204"/>
              </a:rPr>
              <a:t>Zhou, Baylis</a:t>
            </a:r>
            <a:r>
              <a:rPr lang="en-US" sz="900">
                <a:solidFill>
                  <a:srgbClr val="4B6399"/>
                </a:solidFill>
                <a:latin typeface="Calibri" panose="020F0502020204030204"/>
              </a:rPr>
              <a:t>, </a:t>
            </a:r>
            <a:r>
              <a:rPr lang="en-CA" sz="900">
                <a:solidFill>
                  <a:srgbClr val="4B6399"/>
                </a:solidFill>
                <a:latin typeface="Calibri" panose="020F0502020204030204"/>
              </a:rPr>
              <a:t>Lentz, and Michelson</a:t>
            </a:r>
            <a:endParaRPr lang="en-US" sz="900" dirty="0">
              <a:solidFill>
                <a:srgbClr val="4B6399"/>
              </a:solidFill>
              <a:latin typeface="Calibri" panose="020F0502020204030204"/>
            </a:endParaRPr>
          </a:p>
        </p:txBody>
      </p:sp>
    </p:spTree>
    <p:extLst>
      <p:ext uri="{BB962C8B-B14F-4D97-AF65-F5344CB8AC3E}">
        <p14:creationId xmlns:p14="http://schemas.microsoft.com/office/powerpoint/2010/main" val="20539087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5923334-682D-3A40-B059-95C825E223EC}"/>
              </a:ext>
            </a:extLst>
          </p:cNvPr>
          <p:cNvPicPr>
            <a:picLocks noChangeAspect="1"/>
          </p:cNvPicPr>
          <p:nvPr/>
        </p:nvPicPr>
        <p:blipFill>
          <a:blip r:embed="rId3"/>
          <a:stretch>
            <a:fillRect/>
          </a:stretch>
        </p:blipFill>
        <p:spPr>
          <a:xfrm>
            <a:off x="813745" y="443310"/>
            <a:ext cx="2681144" cy="1863722"/>
          </a:xfrm>
          <a:prstGeom prst="rect">
            <a:avLst/>
          </a:prstGeom>
        </p:spPr>
      </p:pic>
      <p:sp>
        <p:nvSpPr>
          <p:cNvPr id="3" name="Rectangle 2">
            <a:extLst>
              <a:ext uri="{FF2B5EF4-FFF2-40B4-BE49-F238E27FC236}">
                <a16:creationId xmlns:a16="http://schemas.microsoft.com/office/drawing/2014/main" id="{9B031B13-F3C9-6041-8AA5-1E2163A451C9}"/>
              </a:ext>
            </a:extLst>
          </p:cNvPr>
          <p:cNvSpPr/>
          <p:nvPr/>
        </p:nvSpPr>
        <p:spPr>
          <a:xfrm>
            <a:off x="145011" y="146150"/>
            <a:ext cx="6495631" cy="369332"/>
          </a:xfrm>
          <a:prstGeom prst="rect">
            <a:avLst/>
          </a:prstGeom>
        </p:spPr>
        <p:txBody>
          <a:bodyPr wrap="square">
            <a:spAutoFit/>
          </a:bodyPr>
          <a:lstStyle/>
          <a:p>
            <a:r>
              <a:rPr lang="en-US" altLang="zh-CN" dirty="0">
                <a:solidFill>
                  <a:srgbClr val="13294B"/>
                </a:solidFill>
                <a:latin typeface="Berlin Sans FB" panose="020E0602020502020306" pitchFamily="34" charset="0"/>
                <a:cs typeface="Arial" panose="020B0604020202020204" pitchFamily="34" charset="0"/>
              </a:rPr>
              <a:t>Methodology:</a:t>
            </a:r>
            <a:r>
              <a:rPr lang="zh-CN" altLang="en-US" dirty="0">
                <a:solidFill>
                  <a:srgbClr val="13294B"/>
                </a:solidFill>
                <a:latin typeface="Berlin Sans FB" panose="020E0602020502020306" pitchFamily="34" charset="0"/>
                <a:cs typeface="Arial" panose="020B0604020202020204" pitchFamily="34" charset="0"/>
              </a:rPr>
              <a:t>  </a:t>
            </a:r>
            <a:r>
              <a:rPr lang="en-US" altLang="zh-CN" dirty="0">
                <a:solidFill>
                  <a:srgbClr val="13294B"/>
                </a:solidFill>
                <a:latin typeface="Berlin Sans FB" panose="020E0602020502020306" pitchFamily="34" charset="0"/>
                <a:cs typeface="Arial" panose="020B0604020202020204" pitchFamily="34" charset="0"/>
              </a:rPr>
              <a:t>Under </a:t>
            </a:r>
            <a:r>
              <a:rPr lang="en-US" dirty="0">
                <a:solidFill>
                  <a:srgbClr val="13294B"/>
                </a:solidFill>
                <a:latin typeface="Berlin Sans FB" panose="020E0602020502020306" pitchFamily="34" charset="0"/>
                <a:cs typeface="Arial" panose="020B0604020202020204" pitchFamily="34" charset="0"/>
              </a:rPr>
              <a:t>sampling</a:t>
            </a:r>
            <a:r>
              <a:rPr lang="en-US" altLang="zh-CN" dirty="0">
                <a:solidFill>
                  <a:srgbClr val="13294B"/>
                </a:solidFill>
                <a:latin typeface="Berlin Sans FB" panose="020E0602020502020306" pitchFamily="34" charset="0"/>
                <a:cs typeface="Arial" panose="020B0604020202020204" pitchFamily="34" charset="0"/>
              </a:rPr>
              <a:t>,</a:t>
            </a:r>
            <a:r>
              <a:rPr lang="zh-CN" altLang="en-US" dirty="0">
                <a:solidFill>
                  <a:srgbClr val="13294B"/>
                </a:solidFill>
                <a:latin typeface="Berlin Sans FB" panose="020E0602020502020306" pitchFamily="34" charset="0"/>
                <a:cs typeface="Arial" panose="020B0604020202020204" pitchFamily="34" charset="0"/>
              </a:rPr>
              <a:t> </a:t>
            </a:r>
            <a:r>
              <a:rPr lang="en-US" altLang="zh-CN" dirty="0">
                <a:solidFill>
                  <a:srgbClr val="13294B"/>
                </a:solidFill>
                <a:latin typeface="Berlin Sans FB" panose="020E0602020502020306" pitchFamily="34" charset="0"/>
                <a:cs typeface="Arial" panose="020B0604020202020204" pitchFamily="34" charset="0"/>
              </a:rPr>
              <a:t>O</a:t>
            </a:r>
            <a:r>
              <a:rPr lang="en-US" dirty="0">
                <a:solidFill>
                  <a:srgbClr val="13294B"/>
                </a:solidFill>
                <a:latin typeface="Berlin Sans FB" panose="020E0602020502020306" pitchFamily="34" charset="0"/>
                <a:cs typeface="Arial" panose="020B0604020202020204" pitchFamily="34" charset="0"/>
              </a:rPr>
              <a:t>ver sampling</a:t>
            </a:r>
            <a:r>
              <a:rPr lang="zh-CN" altLang="en-US" dirty="0">
                <a:solidFill>
                  <a:srgbClr val="13294B"/>
                </a:solidFill>
                <a:latin typeface="Berlin Sans FB" panose="020E0602020502020306" pitchFamily="34" charset="0"/>
                <a:cs typeface="Arial" panose="020B0604020202020204" pitchFamily="34" charset="0"/>
              </a:rPr>
              <a:t> </a:t>
            </a:r>
            <a:r>
              <a:rPr lang="en-US" altLang="zh-CN" dirty="0">
                <a:solidFill>
                  <a:srgbClr val="13294B"/>
                </a:solidFill>
                <a:latin typeface="Berlin Sans FB" panose="020E0602020502020306" pitchFamily="34" charset="0"/>
                <a:cs typeface="Arial" panose="020B0604020202020204" pitchFamily="34" charset="0"/>
              </a:rPr>
              <a:t>and</a:t>
            </a:r>
            <a:r>
              <a:rPr lang="zh-CN" altLang="en-US" dirty="0">
                <a:solidFill>
                  <a:srgbClr val="13294B"/>
                </a:solidFill>
                <a:latin typeface="Berlin Sans FB" panose="020E0602020502020306" pitchFamily="34" charset="0"/>
                <a:cs typeface="Arial" panose="020B0604020202020204" pitchFamily="34" charset="0"/>
              </a:rPr>
              <a:t> </a:t>
            </a:r>
            <a:r>
              <a:rPr lang="en-US" altLang="zh-CN" dirty="0">
                <a:solidFill>
                  <a:srgbClr val="13294B"/>
                </a:solidFill>
                <a:latin typeface="Berlin Sans FB" panose="020E0602020502020306" pitchFamily="34" charset="0"/>
                <a:cs typeface="Arial" panose="020B0604020202020204" pitchFamily="34" charset="0"/>
              </a:rPr>
              <a:t>Synthetic</a:t>
            </a:r>
            <a:r>
              <a:rPr lang="zh-CN" altLang="en-US" dirty="0">
                <a:solidFill>
                  <a:srgbClr val="13294B"/>
                </a:solidFill>
                <a:latin typeface="Berlin Sans FB" panose="020E0602020502020306" pitchFamily="34" charset="0"/>
                <a:cs typeface="Arial" panose="020B0604020202020204" pitchFamily="34" charset="0"/>
              </a:rPr>
              <a:t> </a:t>
            </a:r>
            <a:r>
              <a:rPr lang="en-US" altLang="zh-CN" dirty="0">
                <a:solidFill>
                  <a:srgbClr val="13294B"/>
                </a:solidFill>
                <a:latin typeface="Berlin Sans FB" panose="020E0602020502020306" pitchFamily="34" charset="0"/>
                <a:cs typeface="Arial" panose="020B0604020202020204" pitchFamily="34" charset="0"/>
              </a:rPr>
              <a:t>data</a:t>
            </a:r>
            <a:r>
              <a:rPr lang="zh-CN" altLang="en-US" dirty="0">
                <a:solidFill>
                  <a:srgbClr val="13294B"/>
                </a:solidFill>
                <a:latin typeface="Berlin Sans FB" panose="020E0602020502020306" pitchFamily="34" charset="0"/>
                <a:cs typeface="Arial" panose="020B0604020202020204" pitchFamily="34" charset="0"/>
              </a:rPr>
              <a:t> </a:t>
            </a:r>
            <a:endParaRPr lang="en-US" dirty="0">
              <a:solidFill>
                <a:srgbClr val="13294B"/>
              </a:solidFill>
              <a:latin typeface="Berlin Sans FB" panose="020E0602020502020306" pitchFamily="34" charset="0"/>
              <a:cs typeface="Arial" panose="020B0604020202020204" pitchFamily="34" charset="0"/>
            </a:endParaRPr>
          </a:p>
        </p:txBody>
      </p:sp>
      <p:pic>
        <p:nvPicPr>
          <p:cNvPr id="4" name="Picture 3">
            <a:extLst>
              <a:ext uri="{FF2B5EF4-FFF2-40B4-BE49-F238E27FC236}">
                <a16:creationId xmlns:a16="http://schemas.microsoft.com/office/drawing/2014/main" id="{2387507D-3FC2-F94E-860E-B25362F61FB9}"/>
              </a:ext>
            </a:extLst>
          </p:cNvPr>
          <p:cNvPicPr>
            <a:picLocks noChangeAspect="1"/>
          </p:cNvPicPr>
          <p:nvPr/>
        </p:nvPicPr>
        <p:blipFill>
          <a:blip r:embed="rId4"/>
          <a:stretch>
            <a:fillRect/>
          </a:stretch>
        </p:blipFill>
        <p:spPr>
          <a:xfrm>
            <a:off x="4163623" y="498052"/>
            <a:ext cx="2675623" cy="1736808"/>
          </a:xfrm>
          <a:prstGeom prst="rect">
            <a:avLst/>
          </a:prstGeom>
        </p:spPr>
      </p:pic>
      <p:pic>
        <p:nvPicPr>
          <p:cNvPr id="5" name="Picture 4">
            <a:extLst>
              <a:ext uri="{FF2B5EF4-FFF2-40B4-BE49-F238E27FC236}">
                <a16:creationId xmlns:a16="http://schemas.microsoft.com/office/drawing/2014/main" id="{22594F5E-AE7C-4849-BF6F-421CD6EAA005}"/>
              </a:ext>
            </a:extLst>
          </p:cNvPr>
          <p:cNvPicPr>
            <a:picLocks noChangeAspect="1"/>
          </p:cNvPicPr>
          <p:nvPr/>
        </p:nvPicPr>
        <p:blipFill>
          <a:blip r:embed="rId5"/>
          <a:stretch>
            <a:fillRect/>
          </a:stretch>
        </p:blipFill>
        <p:spPr>
          <a:xfrm>
            <a:off x="2617407" y="2426712"/>
            <a:ext cx="3554849" cy="1689567"/>
          </a:xfrm>
          <a:prstGeom prst="rect">
            <a:avLst/>
          </a:prstGeom>
        </p:spPr>
      </p:pic>
      <p:sp>
        <p:nvSpPr>
          <p:cNvPr id="6" name="Footer Placeholder 18">
            <a:extLst>
              <a:ext uri="{FF2B5EF4-FFF2-40B4-BE49-F238E27FC236}">
                <a16:creationId xmlns:a16="http://schemas.microsoft.com/office/drawing/2014/main" id="{648C554C-8680-457D-B68A-D645C89593F7}"/>
              </a:ext>
            </a:extLst>
          </p:cNvPr>
          <p:cNvSpPr txBox="1">
            <a:spLocks/>
          </p:cNvSpPr>
          <p:nvPr/>
        </p:nvSpPr>
        <p:spPr>
          <a:xfrm>
            <a:off x="2851782" y="4235960"/>
            <a:ext cx="3086100" cy="274637"/>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685800">
              <a:defRPr/>
            </a:pPr>
            <a:r>
              <a:rPr lang="en-CA" sz="900">
                <a:solidFill>
                  <a:srgbClr val="4B6399"/>
                </a:solidFill>
                <a:latin typeface="Calibri" panose="020F0502020204030204"/>
              </a:rPr>
              <a:t>Zhou, Baylis</a:t>
            </a:r>
            <a:r>
              <a:rPr lang="en-US" sz="900">
                <a:solidFill>
                  <a:srgbClr val="4B6399"/>
                </a:solidFill>
                <a:latin typeface="Calibri" panose="020F0502020204030204"/>
              </a:rPr>
              <a:t>, </a:t>
            </a:r>
            <a:r>
              <a:rPr lang="en-CA" sz="900">
                <a:solidFill>
                  <a:srgbClr val="4B6399"/>
                </a:solidFill>
                <a:latin typeface="Calibri" panose="020F0502020204030204"/>
              </a:rPr>
              <a:t>Lentz, and Michelson</a:t>
            </a:r>
            <a:endParaRPr lang="en-US" sz="900" dirty="0">
              <a:solidFill>
                <a:srgbClr val="4B6399"/>
              </a:solidFill>
              <a:latin typeface="Calibri" panose="020F0502020204030204"/>
            </a:endParaRPr>
          </a:p>
        </p:txBody>
      </p:sp>
    </p:spTree>
    <p:extLst>
      <p:ext uri="{BB962C8B-B14F-4D97-AF65-F5344CB8AC3E}">
        <p14:creationId xmlns:p14="http://schemas.microsoft.com/office/powerpoint/2010/main" val="13222152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65368FDA-8D23-4039-881E-83BE51A0B641}"/>
              </a:ext>
            </a:extLst>
          </p:cNvPr>
          <p:cNvPicPr>
            <a:picLocks noChangeAspect="1"/>
          </p:cNvPicPr>
          <p:nvPr/>
        </p:nvPicPr>
        <p:blipFill>
          <a:blip r:embed="rId2"/>
          <a:stretch>
            <a:fillRect/>
          </a:stretch>
        </p:blipFill>
        <p:spPr>
          <a:xfrm>
            <a:off x="1037990" y="2211103"/>
            <a:ext cx="2286000" cy="2162175"/>
          </a:xfrm>
          <a:prstGeom prst="rect">
            <a:avLst/>
          </a:prstGeom>
        </p:spPr>
      </p:pic>
      <p:sp>
        <p:nvSpPr>
          <p:cNvPr id="5" name="Rectangle 4">
            <a:extLst>
              <a:ext uri="{FF2B5EF4-FFF2-40B4-BE49-F238E27FC236}">
                <a16:creationId xmlns:a16="http://schemas.microsoft.com/office/drawing/2014/main" id="{8607F1E6-2322-2743-87EF-69D9AF3C0692}"/>
              </a:ext>
            </a:extLst>
          </p:cNvPr>
          <p:cNvSpPr/>
          <p:nvPr/>
        </p:nvSpPr>
        <p:spPr>
          <a:xfrm>
            <a:off x="318661" y="1127691"/>
            <a:ext cx="3930138" cy="1292662"/>
          </a:xfrm>
          <a:prstGeom prst="rect">
            <a:avLst/>
          </a:prstGeom>
        </p:spPr>
        <p:txBody>
          <a:bodyPr wrap="square">
            <a:spAutoFit/>
          </a:bodyPr>
          <a:lstStyle/>
          <a:p>
            <a:endParaRPr lang="en-US" altLang="zh-CN" sz="2400" dirty="0"/>
          </a:p>
          <a:p>
            <a:pPr marL="342900" indent="-342900">
              <a:buAutoNum type="arabicPeriod"/>
            </a:pPr>
            <a:r>
              <a:rPr lang="en-US" altLang="zh-CN" dirty="0">
                <a:latin typeface="Calibri" panose="020F0502020204030204" pitchFamily="34" charset="0"/>
                <a:cs typeface="Calibri" panose="020F0502020204030204" pitchFamily="34" charset="0"/>
              </a:rPr>
              <a:t>Classification Tree</a:t>
            </a:r>
            <a:r>
              <a:rPr lang="zh-CN" altLang="en-US" dirty="0">
                <a:latin typeface="Calibri" panose="020F0502020204030204" pitchFamily="34" charset="0"/>
                <a:cs typeface="Calibri" panose="020F0502020204030204" pitchFamily="34" charset="0"/>
              </a:rPr>
              <a:t> </a:t>
            </a:r>
            <a:r>
              <a:rPr lang="en-US" altLang="zh-CN" dirty="0">
                <a:latin typeface="Calibri" panose="020F0502020204030204" pitchFamily="34" charset="0"/>
                <a:cs typeface="Calibri" panose="020F0502020204030204" pitchFamily="34" charset="0"/>
              </a:rPr>
              <a:t>(base</a:t>
            </a:r>
            <a:r>
              <a:rPr lang="zh-CN" altLang="en-US" dirty="0">
                <a:latin typeface="Calibri" panose="020F0502020204030204" pitchFamily="34" charset="0"/>
                <a:cs typeface="Calibri" panose="020F0502020204030204" pitchFamily="34" charset="0"/>
              </a:rPr>
              <a:t> </a:t>
            </a:r>
            <a:r>
              <a:rPr lang="en-US" altLang="zh-CN" dirty="0">
                <a:latin typeface="Calibri" panose="020F0502020204030204" pitchFamily="34" charset="0"/>
                <a:cs typeface="Calibri" panose="020F0502020204030204" pitchFamily="34" charset="0"/>
              </a:rPr>
              <a:t>learner)</a:t>
            </a:r>
            <a:r>
              <a:rPr lang="zh-CN" altLang="en-US" dirty="0">
                <a:latin typeface="Calibri" panose="020F0502020204030204" pitchFamily="34" charset="0"/>
                <a:cs typeface="Calibri" panose="020F0502020204030204" pitchFamily="34" charset="0"/>
              </a:rPr>
              <a:t> </a:t>
            </a:r>
            <a:endParaRPr lang="en-US" altLang="zh-CN" dirty="0">
              <a:latin typeface="Calibri" panose="020F0502020204030204" pitchFamily="34" charset="0"/>
              <a:cs typeface="Calibri" panose="020F0502020204030204" pitchFamily="34" charset="0"/>
            </a:endParaRPr>
          </a:p>
          <a:p>
            <a:pPr marL="342900" indent="-342900">
              <a:buAutoNum type="arabicPeriod"/>
            </a:pPr>
            <a:r>
              <a:rPr lang="en-US" altLang="zh-CN" dirty="0">
                <a:latin typeface="Calibri" panose="020F0502020204030204" pitchFamily="34" charset="0"/>
                <a:cs typeface="Calibri" panose="020F0502020204030204" pitchFamily="34" charset="0"/>
              </a:rPr>
              <a:t>Random</a:t>
            </a:r>
            <a:r>
              <a:rPr lang="zh-CN" altLang="en-US" dirty="0">
                <a:latin typeface="Calibri" panose="020F0502020204030204" pitchFamily="34" charset="0"/>
                <a:cs typeface="Calibri" panose="020F0502020204030204" pitchFamily="34" charset="0"/>
              </a:rPr>
              <a:t> </a:t>
            </a:r>
            <a:r>
              <a:rPr lang="en-US" altLang="zh-CN" dirty="0">
                <a:latin typeface="Calibri" panose="020F0502020204030204" pitchFamily="34" charset="0"/>
                <a:cs typeface="Calibri" panose="020F0502020204030204" pitchFamily="34" charset="0"/>
              </a:rPr>
              <a:t>Forest</a:t>
            </a:r>
            <a:r>
              <a:rPr lang="zh-CN" altLang="en-US" dirty="0">
                <a:latin typeface="Calibri" panose="020F0502020204030204" pitchFamily="34" charset="0"/>
                <a:cs typeface="Calibri" panose="020F0502020204030204" pitchFamily="34" charset="0"/>
              </a:rPr>
              <a:t> </a:t>
            </a:r>
            <a:r>
              <a:rPr lang="en-US" altLang="zh-CN" dirty="0">
                <a:latin typeface="Calibri" panose="020F0502020204030204" pitchFamily="34" charset="0"/>
                <a:cs typeface="Calibri" panose="020F0502020204030204" pitchFamily="34" charset="0"/>
              </a:rPr>
              <a:t>( parallel )</a:t>
            </a:r>
          </a:p>
          <a:p>
            <a:pPr marL="342900" indent="-342900">
              <a:buAutoNum type="arabicPeriod"/>
            </a:pPr>
            <a:r>
              <a:rPr lang="en-US" altLang="zh-CN" dirty="0">
                <a:latin typeface="Calibri" panose="020F0502020204030204" pitchFamily="34" charset="0"/>
                <a:cs typeface="Calibri" panose="020F0502020204030204" pitchFamily="34" charset="0"/>
              </a:rPr>
              <a:t>Gradient Boosting (sequential)</a:t>
            </a:r>
            <a:endParaRPr lang="en-US" dirty="0"/>
          </a:p>
        </p:txBody>
      </p:sp>
      <p:sp>
        <p:nvSpPr>
          <p:cNvPr id="2" name="Rectangle 1">
            <a:extLst>
              <a:ext uri="{FF2B5EF4-FFF2-40B4-BE49-F238E27FC236}">
                <a16:creationId xmlns:a16="http://schemas.microsoft.com/office/drawing/2014/main" id="{17EF20D8-CC81-744D-8D6C-BAA560340935}"/>
              </a:ext>
            </a:extLst>
          </p:cNvPr>
          <p:cNvSpPr/>
          <p:nvPr/>
        </p:nvSpPr>
        <p:spPr>
          <a:xfrm>
            <a:off x="84472" y="131944"/>
            <a:ext cx="4821516" cy="369332"/>
          </a:xfrm>
          <a:prstGeom prst="rect">
            <a:avLst/>
          </a:prstGeom>
        </p:spPr>
        <p:txBody>
          <a:bodyPr wrap="square">
            <a:spAutoFit/>
          </a:bodyPr>
          <a:lstStyle/>
          <a:p>
            <a:r>
              <a:rPr lang="en-US" altLang="zh-CN" dirty="0">
                <a:solidFill>
                  <a:srgbClr val="13294B"/>
                </a:solidFill>
                <a:latin typeface="Berlin Sans FB" panose="020E0602020502020306" pitchFamily="34" charset="0"/>
                <a:cs typeface="Arial" panose="020B0604020202020204" pitchFamily="34" charset="0"/>
              </a:rPr>
              <a:t>Methodology: </a:t>
            </a:r>
            <a:r>
              <a:rPr lang="zh-CN" altLang="en-US" dirty="0">
                <a:solidFill>
                  <a:srgbClr val="13294B"/>
                </a:solidFill>
                <a:latin typeface="Berlin Sans FB" panose="020E0602020502020306" pitchFamily="34" charset="0"/>
                <a:cs typeface="Arial" panose="020B0604020202020204" pitchFamily="34" charset="0"/>
              </a:rPr>
              <a:t> </a:t>
            </a:r>
            <a:r>
              <a:rPr lang="en-US" altLang="zh-CN" dirty="0">
                <a:solidFill>
                  <a:srgbClr val="13294B"/>
                </a:solidFill>
                <a:latin typeface="Berlin Sans FB" panose="020E0602020502020306" pitchFamily="34" charset="0"/>
                <a:cs typeface="Arial" panose="020B0604020202020204" pitchFamily="34" charset="0"/>
              </a:rPr>
              <a:t>Classification</a:t>
            </a:r>
            <a:r>
              <a:rPr lang="zh-CN" altLang="en-US" dirty="0">
                <a:solidFill>
                  <a:srgbClr val="13294B"/>
                </a:solidFill>
                <a:latin typeface="Berlin Sans FB" panose="020E0602020502020306" pitchFamily="34" charset="0"/>
                <a:cs typeface="Arial" panose="020B0604020202020204" pitchFamily="34" charset="0"/>
              </a:rPr>
              <a:t> </a:t>
            </a:r>
            <a:r>
              <a:rPr lang="en-US" altLang="zh-CN" dirty="0">
                <a:solidFill>
                  <a:srgbClr val="13294B"/>
                </a:solidFill>
                <a:latin typeface="Berlin Sans FB" panose="020E0602020502020306" pitchFamily="34" charset="0"/>
                <a:cs typeface="Arial" panose="020B0604020202020204" pitchFamily="34" charset="0"/>
              </a:rPr>
              <a:t>Algorithms</a:t>
            </a:r>
            <a:endParaRPr lang="en-US" dirty="0">
              <a:solidFill>
                <a:srgbClr val="13294B"/>
              </a:solidFill>
              <a:latin typeface="Berlin Sans FB" panose="020E0602020502020306" pitchFamily="34" charset="0"/>
              <a:cs typeface="Arial" panose="020B0604020202020204" pitchFamily="34" charset="0"/>
            </a:endParaRPr>
          </a:p>
        </p:txBody>
      </p:sp>
      <p:pic>
        <p:nvPicPr>
          <p:cNvPr id="3" name="Picture 2">
            <a:extLst>
              <a:ext uri="{FF2B5EF4-FFF2-40B4-BE49-F238E27FC236}">
                <a16:creationId xmlns:a16="http://schemas.microsoft.com/office/drawing/2014/main" id="{683131C8-BB5C-8149-898B-4D336CA3DC30}"/>
              </a:ext>
            </a:extLst>
          </p:cNvPr>
          <p:cNvPicPr>
            <a:picLocks noChangeAspect="1"/>
          </p:cNvPicPr>
          <p:nvPr/>
        </p:nvPicPr>
        <p:blipFill>
          <a:blip r:embed="rId3"/>
          <a:stretch>
            <a:fillRect/>
          </a:stretch>
        </p:blipFill>
        <p:spPr>
          <a:xfrm>
            <a:off x="4745301" y="957549"/>
            <a:ext cx="4012794" cy="2718668"/>
          </a:xfrm>
          <a:prstGeom prst="rect">
            <a:avLst/>
          </a:prstGeom>
        </p:spPr>
      </p:pic>
      <p:sp>
        <p:nvSpPr>
          <p:cNvPr id="4" name="Rectangle 3">
            <a:extLst>
              <a:ext uri="{FF2B5EF4-FFF2-40B4-BE49-F238E27FC236}">
                <a16:creationId xmlns:a16="http://schemas.microsoft.com/office/drawing/2014/main" id="{4C8453F3-5A03-CA4F-8262-C22245C791C5}"/>
              </a:ext>
            </a:extLst>
          </p:cNvPr>
          <p:cNvSpPr/>
          <p:nvPr/>
        </p:nvSpPr>
        <p:spPr>
          <a:xfrm>
            <a:off x="220374" y="462992"/>
            <a:ext cx="4028425" cy="1200329"/>
          </a:xfrm>
          <a:prstGeom prst="rect">
            <a:avLst/>
          </a:prstGeom>
        </p:spPr>
        <p:txBody>
          <a:bodyPr wrap="square">
            <a:spAutoFit/>
          </a:bodyPr>
          <a:lstStyle/>
          <a:p>
            <a:r>
              <a:rPr lang="en-US" altLang="zh-CN" dirty="0">
                <a:latin typeface="Calibri" panose="020F0502020204030204" pitchFamily="34" charset="0"/>
                <a:cs typeface="Calibri" panose="020F0502020204030204" pitchFamily="34" charset="0"/>
              </a:rPr>
              <a:t>For</a:t>
            </a:r>
            <a:r>
              <a:rPr lang="zh-CN" altLang="en-US" dirty="0">
                <a:latin typeface="Calibri" panose="020F0502020204030204" pitchFamily="34" charset="0"/>
                <a:cs typeface="Calibri" panose="020F0502020204030204" pitchFamily="34" charset="0"/>
              </a:rPr>
              <a:t> </a:t>
            </a:r>
            <a:r>
              <a:rPr lang="en-US" altLang="zh-CN" dirty="0">
                <a:latin typeface="Calibri" panose="020F0502020204030204" pitchFamily="34" charset="0"/>
                <a:cs typeface="Calibri" panose="020F0502020204030204" pitchFamily="34" charset="0"/>
              </a:rPr>
              <a:t>structured</a:t>
            </a:r>
            <a:r>
              <a:rPr lang="zh-CN" altLang="en-US" dirty="0">
                <a:latin typeface="Calibri" panose="020F0502020204030204" pitchFamily="34" charset="0"/>
                <a:cs typeface="Calibri" panose="020F0502020204030204" pitchFamily="34" charset="0"/>
              </a:rPr>
              <a:t> </a:t>
            </a:r>
            <a:r>
              <a:rPr lang="en-US" altLang="zh-CN" dirty="0">
                <a:latin typeface="Calibri" panose="020F0502020204030204" pitchFamily="34" charset="0"/>
                <a:cs typeface="Calibri" panose="020F0502020204030204" pitchFamily="34" charset="0"/>
              </a:rPr>
              <a:t>data like ours (unlike text or pure image),</a:t>
            </a:r>
            <a:r>
              <a:rPr lang="zh-CN" altLang="en-US" dirty="0">
                <a:latin typeface="Calibri" panose="020F0502020204030204" pitchFamily="34" charset="0"/>
                <a:cs typeface="Calibri" panose="020F0502020204030204" pitchFamily="34" charset="0"/>
              </a:rPr>
              <a:t> </a:t>
            </a:r>
            <a:r>
              <a:rPr lang="en-US" altLang="zh-CN" dirty="0">
                <a:latin typeface="Calibri" panose="020F0502020204030204" pitchFamily="34" charset="0"/>
                <a:cs typeface="Calibri" panose="020F0502020204030204" pitchFamily="34" charset="0"/>
              </a:rPr>
              <a:t>tree-based</a:t>
            </a:r>
            <a:r>
              <a:rPr lang="zh-CN" altLang="en-US" dirty="0">
                <a:latin typeface="Calibri" panose="020F0502020204030204" pitchFamily="34" charset="0"/>
                <a:cs typeface="Calibri" panose="020F0502020204030204" pitchFamily="34" charset="0"/>
              </a:rPr>
              <a:t> </a:t>
            </a:r>
            <a:r>
              <a:rPr lang="en-US" altLang="zh-CN" dirty="0">
                <a:latin typeface="Calibri" panose="020F0502020204030204" pitchFamily="34" charset="0"/>
                <a:cs typeface="Calibri" panose="020F0502020204030204" pitchFamily="34" charset="0"/>
              </a:rPr>
              <a:t>methods</a:t>
            </a:r>
            <a:r>
              <a:rPr lang="zh-CN" altLang="en-US" dirty="0">
                <a:latin typeface="Calibri" panose="020F0502020204030204" pitchFamily="34" charset="0"/>
                <a:cs typeface="Calibri" panose="020F0502020204030204" pitchFamily="34" charset="0"/>
              </a:rPr>
              <a:t> </a:t>
            </a:r>
            <a:r>
              <a:rPr lang="en-US" altLang="zh-CN" dirty="0">
                <a:latin typeface="Calibri" panose="020F0502020204030204" pitchFamily="34" charset="0"/>
                <a:cs typeface="Calibri" panose="020F0502020204030204" pitchFamily="34" charset="0"/>
              </a:rPr>
              <a:t>are</a:t>
            </a:r>
            <a:r>
              <a:rPr lang="zh-CN" altLang="en-US" dirty="0">
                <a:latin typeface="Calibri" panose="020F0502020204030204" pitchFamily="34" charset="0"/>
                <a:cs typeface="Calibri" panose="020F0502020204030204" pitchFamily="34" charset="0"/>
              </a:rPr>
              <a:t> </a:t>
            </a:r>
            <a:r>
              <a:rPr lang="en-US" altLang="zh-CN" dirty="0">
                <a:latin typeface="Calibri" panose="020F0502020204030204" pitchFamily="34" charset="0"/>
                <a:cs typeface="Calibri" panose="020F0502020204030204" pitchFamily="34" charset="0"/>
              </a:rPr>
              <a:t>popular (</a:t>
            </a:r>
            <a:r>
              <a:rPr lang="en-US" dirty="0">
                <a:latin typeface="Calibri" panose="020F0502020204030204" pitchFamily="34" charset="0"/>
                <a:cs typeface="Calibri" panose="020F0502020204030204" pitchFamily="34" charset="0"/>
              </a:rPr>
              <a:t>Weiss, 2014; </a:t>
            </a:r>
            <a:r>
              <a:rPr lang="en-US" dirty="0" err="1">
                <a:latin typeface="Calibri" panose="020F0502020204030204" pitchFamily="34" charset="0"/>
                <a:cs typeface="Calibri" panose="020F0502020204030204" pitchFamily="34" charset="0"/>
              </a:rPr>
              <a:t>Tischio</a:t>
            </a:r>
            <a:r>
              <a:rPr lang="en-US" dirty="0">
                <a:latin typeface="Calibri" panose="020F0502020204030204" pitchFamily="34" charset="0"/>
                <a:cs typeface="Calibri" panose="020F0502020204030204" pitchFamily="34" charset="0"/>
              </a:rPr>
              <a:t> and Weiss 2019) </a:t>
            </a:r>
          </a:p>
        </p:txBody>
      </p:sp>
      <p:sp>
        <p:nvSpPr>
          <p:cNvPr id="7" name="Footer Placeholder 18">
            <a:extLst>
              <a:ext uri="{FF2B5EF4-FFF2-40B4-BE49-F238E27FC236}">
                <a16:creationId xmlns:a16="http://schemas.microsoft.com/office/drawing/2014/main" id="{850073E0-4A42-49DB-B1B2-271B07437DEA}"/>
              </a:ext>
            </a:extLst>
          </p:cNvPr>
          <p:cNvSpPr txBox="1">
            <a:spLocks/>
          </p:cNvSpPr>
          <p:nvPr/>
        </p:nvSpPr>
        <p:spPr>
          <a:xfrm>
            <a:off x="2851782" y="4235960"/>
            <a:ext cx="3086100" cy="274637"/>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685800">
              <a:defRPr/>
            </a:pPr>
            <a:r>
              <a:rPr lang="en-CA" sz="900">
                <a:solidFill>
                  <a:srgbClr val="4B6399"/>
                </a:solidFill>
                <a:latin typeface="Calibri" panose="020F0502020204030204"/>
              </a:rPr>
              <a:t>Zhou, Baylis</a:t>
            </a:r>
            <a:r>
              <a:rPr lang="en-US" sz="900">
                <a:solidFill>
                  <a:srgbClr val="4B6399"/>
                </a:solidFill>
                <a:latin typeface="Calibri" panose="020F0502020204030204"/>
              </a:rPr>
              <a:t>, </a:t>
            </a:r>
            <a:r>
              <a:rPr lang="en-CA" sz="900">
                <a:solidFill>
                  <a:srgbClr val="4B6399"/>
                </a:solidFill>
                <a:latin typeface="Calibri" panose="020F0502020204030204"/>
              </a:rPr>
              <a:t>Lentz, and Michelson</a:t>
            </a:r>
            <a:endParaRPr lang="en-US" sz="900" dirty="0">
              <a:solidFill>
                <a:srgbClr val="4B6399"/>
              </a:solidFill>
              <a:latin typeface="Calibri" panose="020F0502020204030204"/>
            </a:endParaRPr>
          </a:p>
        </p:txBody>
      </p:sp>
    </p:spTree>
    <p:extLst>
      <p:ext uri="{BB962C8B-B14F-4D97-AF65-F5344CB8AC3E}">
        <p14:creationId xmlns:p14="http://schemas.microsoft.com/office/powerpoint/2010/main" val="34621973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260C90C-B4A9-0A4C-9D92-0180E524E400}"/>
              </a:ext>
            </a:extLst>
          </p:cNvPr>
          <p:cNvPicPr>
            <a:picLocks noChangeAspect="1"/>
          </p:cNvPicPr>
          <p:nvPr/>
        </p:nvPicPr>
        <p:blipFill rotWithShape="1">
          <a:blip r:embed="rId2"/>
          <a:srcRect l="5931" t="68603" r="11036" b="3978"/>
          <a:stretch/>
        </p:blipFill>
        <p:spPr>
          <a:xfrm>
            <a:off x="1094283" y="2471581"/>
            <a:ext cx="3182612" cy="1764379"/>
          </a:xfrm>
          <a:prstGeom prst="rect">
            <a:avLst/>
          </a:prstGeom>
        </p:spPr>
      </p:pic>
      <p:sp>
        <p:nvSpPr>
          <p:cNvPr id="5" name="Rectangle 4">
            <a:extLst>
              <a:ext uri="{FF2B5EF4-FFF2-40B4-BE49-F238E27FC236}">
                <a16:creationId xmlns:a16="http://schemas.microsoft.com/office/drawing/2014/main" id="{8607F1E6-2322-2743-87EF-69D9AF3C0692}"/>
              </a:ext>
            </a:extLst>
          </p:cNvPr>
          <p:cNvSpPr/>
          <p:nvPr/>
        </p:nvSpPr>
        <p:spPr>
          <a:xfrm>
            <a:off x="151928" y="-144810"/>
            <a:ext cx="4821516" cy="2800767"/>
          </a:xfrm>
          <a:prstGeom prst="rect">
            <a:avLst/>
          </a:prstGeom>
        </p:spPr>
        <p:txBody>
          <a:bodyPr wrap="square">
            <a:spAutoFit/>
          </a:bodyPr>
          <a:lstStyle/>
          <a:p>
            <a:endParaRPr lang="en-US" altLang="zh-CN" sz="3200" dirty="0"/>
          </a:p>
          <a:p>
            <a:endParaRPr lang="en-US" dirty="0"/>
          </a:p>
          <a:p>
            <a:pPr marL="342900" indent="-342900">
              <a:buAutoNum type="arabicPeriod"/>
            </a:pPr>
            <a:r>
              <a:rPr lang="en-US" altLang="zh-CN" dirty="0">
                <a:solidFill>
                  <a:schemeClr val="tx1">
                    <a:lumMod val="75000"/>
                  </a:schemeClr>
                </a:solidFill>
                <a:latin typeface="Arial" panose="020B0604020202020204" pitchFamily="34" charset="0"/>
                <a:cs typeface="Arial" panose="020B0604020202020204" pitchFamily="34" charset="0"/>
              </a:rPr>
              <a:t>Recall</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(are</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we</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getting</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all</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the</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insecure</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households</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a:t>
            </a:r>
            <a:r>
              <a:rPr lang="zh-CN" altLang="en-US" dirty="0">
                <a:solidFill>
                  <a:schemeClr val="tx1">
                    <a:lumMod val="75000"/>
                  </a:schemeClr>
                </a:solidFill>
                <a:latin typeface="Arial" panose="020B0604020202020204" pitchFamily="34" charset="0"/>
                <a:cs typeface="Arial" panose="020B0604020202020204" pitchFamily="34" charset="0"/>
              </a:rPr>
              <a:t> </a:t>
            </a:r>
            <a:endParaRPr lang="en-US" altLang="zh-CN" dirty="0">
              <a:solidFill>
                <a:schemeClr val="tx1">
                  <a:lumMod val="75000"/>
                </a:schemeClr>
              </a:solidFill>
              <a:latin typeface="Arial" panose="020B0604020202020204" pitchFamily="34" charset="0"/>
              <a:cs typeface="Arial" panose="020B0604020202020204" pitchFamily="34" charset="0"/>
            </a:endParaRPr>
          </a:p>
          <a:p>
            <a:pPr marL="342900" indent="-342900">
              <a:buAutoNum type="arabicPeriod"/>
            </a:pPr>
            <a:r>
              <a:rPr lang="en-US" altLang="zh-CN" dirty="0">
                <a:solidFill>
                  <a:schemeClr val="tx1">
                    <a:lumMod val="75000"/>
                  </a:schemeClr>
                </a:solidFill>
                <a:latin typeface="Arial" panose="020B0604020202020204" pitchFamily="34" charset="0"/>
                <a:cs typeface="Arial" panose="020B0604020202020204" pitchFamily="34" charset="0"/>
              </a:rPr>
              <a:t>Precision</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(are</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we</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mistakenly</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categorizing</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secure</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households</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as</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insecure?)</a:t>
            </a:r>
            <a:r>
              <a:rPr lang="zh-CN" altLang="en-US" dirty="0">
                <a:solidFill>
                  <a:schemeClr val="tx1">
                    <a:lumMod val="75000"/>
                  </a:schemeClr>
                </a:solidFill>
                <a:latin typeface="Arial" panose="020B0604020202020204" pitchFamily="34" charset="0"/>
                <a:cs typeface="Arial" panose="020B0604020202020204" pitchFamily="34" charset="0"/>
              </a:rPr>
              <a:t> </a:t>
            </a:r>
            <a:endParaRPr lang="en-US" altLang="zh-CN" dirty="0">
              <a:solidFill>
                <a:schemeClr val="tx1">
                  <a:lumMod val="75000"/>
                </a:schemeClr>
              </a:solidFill>
              <a:latin typeface="Arial" panose="020B0604020202020204" pitchFamily="34" charset="0"/>
              <a:cs typeface="Arial" panose="020B0604020202020204" pitchFamily="34" charset="0"/>
            </a:endParaRPr>
          </a:p>
          <a:p>
            <a:pPr marL="342900" indent="-342900">
              <a:buAutoNum type="arabicPeriod"/>
            </a:pPr>
            <a:r>
              <a:rPr lang="en-US" altLang="zh-CN" dirty="0">
                <a:solidFill>
                  <a:schemeClr val="tx1">
                    <a:lumMod val="75000"/>
                  </a:schemeClr>
                </a:solidFill>
                <a:latin typeface="Arial" panose="020B0604020202020204" pitchFamily="34" charset="0"/>
                <a:cs typeface="Arial" panose="020B0604020202020204" pitchFamily="34" charset="0"/>
              </a:rPr>
              <a:t>F-1</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score</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(balance</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recall</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and</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precision)</a:t>
            </a:r>
            <a:r>
              <a:rPr lang="zh-CN" altLang="en-US" dirty="0">
                <a:solidFill>
                  <a:schemeClr val="tx1">
                    <a:lumMod val="75000"/>
                  </a:schemeClr>
                </a:solidFill>
                <a:latin typeface="Arial" panose="020B0604020202020204" pitchFamily="34" charset="0"/>
                <a:cs typeface="Arial" panose="020B0604020202020204" pitchFamily="34" charset="0"/>
              </a:rPr>
              <a:t> </a:t>
            </a:r>
            <a:endParaRPr lang="en-US" altLang="zh-CN" dirty="0">
              <a:solidFill>
                <a:schemeClr val="tx1">
                  <a:lumMod val="75000"/>
                </a:schemeClr>
              </a:solidFill>
              <a:latin typeface="Arial" panose="020B0604020202020204" pitchFamily="34" charset="0"/>
              <a:cs typeface="Arial" panose="020B0604020202020204" pitchFamily="34" charset="0"/>
            </a:endParaRPr>
          </a:p>
          <a:p>
            <a:pPr marL="342900" indent="-342900">
              <a:buAutoNum type="arabicPeriod"/>
            </a:pPr>
            <a:r>
              <a:rPr lang="en-US" altLang="zh-CN" dirty="0">
                <a:solidFill>
                  <a:schemeClr val="tx1">
                    <a:lumMod val="75000"/>
                  </a:schemeClr>
                </a:solidFill>
                <a:latin typeface="Arial" panose="020B0604020202020204" pitchFamily="34" charset="0"/>
                <a:cs typeface="Arial" panose="020B0604020202020204" pitchFamily="34" charset="0"/>
              </a:rPr>
              <a:t>Overall</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categorical</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accuracy</a:t>
            </a:r>
            <a:r>
              <a:rPr lang="zh-CN" altLang="en-US" dirty="0">
                <a:solidFill>
                  <a:schemeClr val="tx1">
                    <a:lumMod val="75000"/>
                  </a:schemeClr>
                </a:solidFill>
                <a:latin typeface="Arial" panose="020B0604020202020204" pitchFamily="34" charset="0"/>
                <a:cs typeface="Arial" panose="020B0604020202020204" pitchFamily="34" charset="0"/>
              </a:rPr>
              <a:t> </a:t>
            </a:r>
            <a:endParaRPr lang="en-US" dirty="0">
              <a:solidFill>
                <a:schemeClr val="tx1">
                  <a:lumMod val="75000"/>
                </a:schemeClr>
              </a:solidFill>
              <a:latin typeface="Arial" panose="020B0604020202020204" pitchFamily="34" charset="0"/>
              <a:cs typeface="Arial" panose="020B0604020202020204" pitchFamily="34" charset="0"/>
            </a:endParaRPr>
          </a:p>
          <a:p>
            <a:pPr marL="342900" indent="-342900">
              <a:buAutoNum type="arabicPeriod"/>
            </a:pPr>
            <a:endParaRPr lang="en-US" dirty="0"/>
          </a:p>
        </p:txBody>
      </p:sp>
      <p:sp>
        <p:nvSpPr>
          <p:cNvPr id="2" name="Rectangle 1">
            <a:extLst>
              <a:ext uri="{FF2B5EF4-FFF2-40B4-BE49-F238E27FC236}">
                <a16:creationId xmlns:a16="http://schemas.microsoft.com/office/drawing/2014/main" id="{17EF20D8-CC81-744D-8D6C-BAA560340935}"/>
              </a:ext>
            </a:extLst>
          </p:cNvPr>
          <p:cNvSpPr/>
          <p:nvPr/>
        </p:nvSpPr>
        <p:spPr>
          <a:xfrm>
            <a:off x="151928" y="186855"/>
            <a:ext cx="4821516" cy="369332"/>
          </a:xfrm>
          <a:prstGeom prst="rect">
            <a:avLst/>
          </a:prstGeom>
        </p:spPr>
        <p:txBody>
          <a:bodyPr wrap="square">
            <a:spAutoFit/>
          </a:bodyPr>
          <a:lstStyle/>
          <a:p>
            <a:r>
              <a:rPr lang="en-US" altLang="zh-CN" dirty="0">
                <a:solidFill>
                  <a:srgbClr val="13294B"/>
                </a:solidFill>
                <a:latin typeface="Berlin Sans FB" panose="020E0602020502020306" pitchFamily="34" charset="0"/>
                <a:cs typeface="Arial" panose="020B0604020202020204" pitchFamily="34" charset="0"/>
              </a:rPr>
              <a:t>Methodology: </a:t>
            </a:r>
            <a:r>
              <a:rPr lang="zh-CN" altLang="en-US" dirty="0">
                <a:solidFill>
                  <a:srgbClr val="13294B"/>
                </a:solidFill>
                <a:latin typeface="Berlin Sans FB" panose="020E0602020502020306" pitchFamily="34" charset="0"/>
                <a:cs typeface="Arial" panose="020B0604020202020204" pitchFamily="34" charset="0"/>
              </a:rPr>
              <a:t> </a:t>
            </a:r>
            <a:r>
              <a:rPr lang="en-US" altLang="zh-CN" dirty="0">
                <a:solidFill>
                  <a:srgbClr val="13294B"/>
                </a:solidFill>
                <a:latin typeface="Berlin Sans FB" panose="020E0602020502020306" pitchFamily="34" charset="0"/>
                <a:cs typeface="Arial" panose="020B0604020202020204" pitchFamily="34" charset="0"/>
              </a:rPr>
              <a:t>Result Measurements</a:t>
            </a:r>
            <a:endParaRPr lang="en-US" dirty="0">
              <a:solidFill>
                <a:srgbClr val="13294B"/>
              </a:solidFill>
              <a:latin typeface="Berlin Sans FB" panose="020E0602020502020306" pitchFamily="34" charset="0"/>
              <a:cs typeface="Arial" panose="020B0604020202020204" pitchFamily="34" charset="0"/>
            </a:endParaRPr>
          </a:p>
        </p:txBody>
      </p:sp>
      <p:pic>
        <p:nvPicPr>
          <p:cNvPr id="3" name="Picture 2">
            <a:extLst>
              <a:ext uri="{FF2B5EF4-FFF2-40B4-BE49-F238E27FC236}">
                <a16:creationId xmlns:a16="http://schemas.microsoft.com/office/drawing/2014/main" id="{3C88EABD-22FF-0B46-94FE-8D757A812716}"/>
              </a:ext>
            </a:extLst>
          </p:cNvPr>
          <p:cNvPicPr>
            <a:picLocks noChangeAspect="1"/>
          </p:cNvPicPr>
          <p:nvPr/>
        </p:nvPicPr>
        <p:blipFill rotWithShape="1">
          <a:blip r:embed="rId2"/>
          <a:srcRect l="5000" r="-5000" b="33962"/>
          <a:stretch/>
        </p:blipFill>
        <p:spPr>
          <a:xfrm>
            <a:off x="5849431" y="386481"/>
            <a:ext cx="2949795" cy="3932850"/>
          </a:xfrm>
          <a:prstGeom prst="rect">
            <a:avLst/>
          </a:prstGeom>
        </p:spPr>
      </p:pic>
      <p:sp>
        <p:nvSpPr>
          <p:cNvPr id="6" name="Footer Placeholder 18">
            <a:extLst>
              <a:ext uri="{FF2B5EF4-FFF2-40B4-BE49-F238E27FC236}">
                <a16:creationId xmlns:a16="http://schemas.microsoft.com/office/drawing/2014/main" id="{D23BF6C2-88FD-456D-BA36-6D5DFAA8BB6B}"/>
              </a:ext>
            </a:extLst>
          </p:cNvPr>
          <p:cNvSpPr txBox="1">
            <a:spLocks/>
          </p:cNvSpPr>
          <p:nvPr/>
        </p:nvSpPr>
        <p:spPr>
          <a:xfrm>
            <a:off x="2851782" y="4235960"/>
            <a:ext cx="3086100" cy="274637"/>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685800">
              <a:defRPr/>
            </a:pPr>
            <a:r>
              <a:rPr lang="en-CA" sz="900">
                <a:solidFill>
                  <a:srgbClr val="4B6399"/>
                </a:solidFill>
                <a:latin typeface="Calibri" panose="020F0502020204030204"/>
              </a:rPr>
              <a:t>Zhou, Baylis</a:t>
            </a:r>
            <a:r>
              <a:rPr lang="en-US" sz="900">
                <a:solidFill>
                  <a:srgbClr val="4B6399"/>
                </a:solidFill>
                <a:latin typeface="Calibri" panose="020F0502020204030204"/>
              </a:rPr>
              <a:t>, </a:t>
            </a:r>
            <a:r>
              <a:rPr lang="en-CA" sz="900">
                <a:solidFill>
                  <a:srgbClr val="4B6399"/>
                </a:solidFill>
                <a:latin typeface="Calibri" panose="020F0502020204030204"/>
              </a:rPr>
              <a:t>Lentz, and Michelson</a:t>
            </a:r>
            <a:endParaRPr lang="en-US" sz="900" dirty="0">
              <a:solidFill>
                <a:srgbClr val="4B6399"/>
              </a:solidFill>
              <a:latin typeface="Calibri" panose="020F0502020204030204"/>
            </a:endParaRPr>
          </a:p>
        </p:txBody>
      </p:sp>
    </p:spTree>
    <p:extLst>
      <p:ext uri="{BB962C8B-B14F-4D97-AF65-F5344CB8AC3E}">
        <p14:creationId xmlns:p14="http://schemas.microsoft.com/office/powerpoint/2010/main" val="30024734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8607F1E6-2322-2743-87EF-69D9AF3C0692}"/>
              </a:ext>
            </a:extLst>
          </p:cNvPr>
          <p:cNvSpPr/>
          <p:nvPr/>
        </p:nvSpPr>
        <p:spPr>
          <a:xfrm>
            <a:off x="375915" y="186855"/>
            <a:ext cx="3033882" cy="3908762"/>
          </a:xfrm>
          <a:prstGeom prst="rect">
            <a:avLst/>
          </a:prstGeom>
        </p:spPr>
        <p:txBody>
          <a:bodyPr wrap="square">
            <a:spAutoFit/>
          </a:bodyPr>
          <a:lstStyle/>
          <a:p>
            <a:endParaRPr lang="en-US" altLang="zh-CN" sz="3200" dirty="0"/>
          </a:p>
          <a:p>
            <a:endParaRPr lang="en-US" dirty="0"/>
          </a:p>
          <a:p>
            <a:pPr marL="285750" indent="-285750">
              <a:buFont typeface="Arial" panose="020B0604020202020204" pitchFamily="34" charset="0"/>
              <a:buChar char="•"/>
            </a:pPr>
            <a:r>
              <a:rPr lang="en-US" altLang="zh-CN" dirty="0">
                <a:solidFill>
                  <a:schemeClr val="tx1">
                    <a:lumMod val="75000"/>
                  </a:schemeClr>
                </a:solidFill>
                <a:latin typeface="Arial" panose="020B0604020202020204" pitchFamily="34" charset="0"/>
                <a:cs typeface="Arial" panose="020B0604020202020204" pitchFamily="34" charset="0"/>
              </a:rPr>
              <a:t>Logistic Regression</a:t>
            </a:r>
          </a:p>
          <a:p>
            <a:pPr marL="285750" indent="-285750">
              <a:buFont typeface="Arial" panose="020B0604020202020204" pitchFamily="34" charset="0"/>
              <a:buChar char="•"/>
            </a:pPr>
            <a:endParaRPr lang="en-US" altLang="zh-CN" dirty="0">
              <a:solidFill>
                <a:schemeClr val="tx1">
                  <a:lumMod val="75000"/>
                </a:schemeClr>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altLang="zh-CN" dirty="0">
                <a:solidFill>
                  <a:schemeClr val="tx1">
                    <a:lumMod val="75000"/>
                  </a:schemeClr>
                </a:solidFill>
                <a:latin typeface="Arial" panose="020B0604020202020204" pitchFamily="34" charset="0"/>
                <a:cs typeface="Arial" panose="020B0604020202020204" pitchFamily="34" charset="0"/>
              </a:rPr>
              <a:t>Data</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split:</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year</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split (cross-validated)</a:t>
            </a:r>
          </a:p>
          <a:p>
            <a:pPr marL="285750" indent="-285750">
              <a:buFont typeface="Arial" panose="020B0604020202020204" pitchFamily="34" charset="0"/>
              <a:buChar char="•"/>
            </a:pPr>
            <a:endParaRPr lang="en-US" altLang="zh-CN" dirty="0">
              <a:solidFill>
                <a:schemeClr val="tx1">
                  <a:lumMod val="75000"/>
                </a:schemeClr>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altLang="zh-CN" dirty="0">
                <a:solidFill>
                  <a:schemeClr val="tx1">
                    <a:lumMod val="75000"/>
                  </a:schemeClr>
                </a:solidFill>
                <a:latin typeface="Arial" panose="020B0604020202020204" pitchFamily="34" charset="0"/>
                <a:cs typeface="Arial" panose="020B0604020202020204" pitchFamily="34" charset="0"/>
              </a:rPr>
              <a:t>Data</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segmentation:</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by</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country</a:t>
            </a:r>
          </a:p>
          <a:p>
            <a:pPr marL="285750" indent="-285750">
              <a:buFont typeface="Arial" panose="020B0604020202020204" pitchFamily="34" charset="0"/>
              <a:buChar char="•"/>
            </a:pPr>
            <a:endParaRPr lang="en-US" altLang="zh-CN" dirty="0">
              <a:solidFill>
                <a:schemeClr val="tx1">
                  <a:lumMod val="75000"/>
                </a:schemeClr>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altLang="zh-CN" dirty="0">
                <a:solidFill>
                  <a:schemeClr val="tx1">
                    <a:lumMod val="75000"/>
                  </a:schemeClr>
                </a:solidFill>
                <a:latin typeface="Arial" panose="020B0604020202020204" pitchFamily="34" charset="0"/>
                <a:cs typeface="Arial" panose="020B0604020202020204" pitchFamily="34" charset="0"/>
              </a:rPr>
              <a:t>Down/over</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sampling:</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None</a:t>
            </a:r>
            <a:endParaRPr lang="en-US" dirty="0">
              <a:solidFill>
                <a:schemeClr val="tx1">
                  <a:lumMod val="75000"/>
                </a:schemeClr>
              </a:solidFill>
              <a:latin typeface="Arial" panose="020B0604020202020204" pitchFamily="34" charset="0"/>
              <a:cs typeface="Arial" panose="020B0604020202020204" pitchFamily="34" charset="0"/>
            </a:endParaRPr>
          </a:p>
          <a:p>
            <a:pPr marL="342900" indent="-342900">
              <a:buAutoNum type="arabicPeriod"/>
            </a:pPr>
            <a:endParaRPr lang="en-US" dirty="0"/>
          </a:p>
        </p:txBody>
      </p:sp>
      <p:sp>
        <p:nvSpPr>
          <p:cNvPr id="2" name="Rectangle 1">
            <a:extLst>
              <a:ext uri="{FF2B5EF4-FFF2-40B4-BE49-F238E27FC236}">
                <a16:creationId xmlns:a16="http://schemas.microsoft.com/office/drawing/2014/main" id="{17EF20D8-CC81-744D-8D6C-BAA560340935}"/>
              </a:ext>
            </a:extLst>
          </p:cNvPr>
          <p:cNvSpPr/>
          <p:nvPr/>
        </p:nvSpPr>
        <p:spPr>
          <a:xfrm>
            <a:off x="151928" y="186855"/>
            <a:ext cx="4821516" cy="369332"/>
          </a:xfrm>
          <a:prstGeom prst="rect">
            <a:avLst/>
          </a:prstGeom>
        </p:spPr>
        <p:txBody>
          <a:bodyPr wrap="square">
            <a:spAutoFit/>
          </a:bodyPr>
          <a:lstStyle/>
          <a:p>
            <a:r>
              <a:rPr lang="en-US" altLang="zh-CN" dirty="0">
                <a:solidFill>
                  <a:srgbClr val="13294B"/>
                </a:solidFill>
                <a:latin typeface="Berlin Sans FB" panose="020E0602020502020306" pitchFamily="34" charset="0"/>
                <a:cs typeface="Arial" panose="020B0604020202020204" pitchFamily="34" charset="0"/>
              </a:rPr>
              <a:t>Compare to baseline</a:t>
            </a:r>
            <a:r>
              <a:rPr lang="zh-CN" altLang="en-US" dirty="0">
                <a:solidFill>
                  <a:srgbClr val="13294B"/>
                </a:solidFill>
                <a:latin typeface="Berlin Sans FB" panose="020E0602020502020306" pitchFamily="34" charset="0"/>
                <a:cs typeface="Arial" panose="020B0604020202020204" pitchFamily="34" charset="0"/>
              </a:rPr>
              <a:t> </a:t>
            </a:r>
            <a:r>
              <a:rPr lang="en-US" altLang="zh-CN" dirty="0">
                <a:solidFill>
                  <a:srgbClr val="13294B"/>
                </a:solidFill>
                <a:latin typeface="Berlin Sans FB" panose="020E0602020502020306" pitchFamily="34" charset="0"/>
                <a:cs typeface="Arial" panose="020B0604020202020204" pitchFamily="34" charset="0"/>
              </a:rPr>
              <a:t>Model</a:t>
            </a:r>
            <a:endParaRPr lang="en-US" dirty="0">
              <a:solidFill>
                <a:srgbClr val="13294B"/>
              </a:solidFill>
              <a:latin typeface="Berlin Sans FB" panose="020E0602020502020306" pitchFamily="34" charset="0"/>
              <a:cs typeface="Arial" panose="020B0604020202020204" pitchFamily="34" charset="0"/>
            </a:endParaRPr>
          </a:p>
        </p:txBody>
      </p:sp>
      <p:sp>
        <p:nvSpPr>
          <p:cNvPr id="7" name="Rectangle 6">
            <a:extLst>
              <a:ext uri="{FF2B5EF4-FFF2-40B4-BE49-F238E27FC236}">
                <a16:creationId xmlns:a16="http://schemas.microsoft.com/office/drawing/2014/main" id="{DD26651F-C327-734A-AE96-6331748F1EF4}"/>
              </a:ext>
            </a:extLst>
          </p:cNvPr>
          <p:cNvSpPr/>
          <p:nvPr/>
        </p:nvSpPr>
        <p:spPr>
          <a:xfrm>
            <a:off x="3813430" y="382681"/>
            <a:ext cx="5066965" cy="3693319"/>
          </a:xfrm>
          <a:prstGeom prst="rect">
            <a:avLst/>
          </a:prstGeom>
        </p:spPr>
        <p:txBody>
          <a:bodyPr wrap="square">
            <a:spAutoFit/>
          </a:bodyPr>
          <a:lstStyle/>
          <a:p>
            <a:r>
              <a:rPr lang="en-US" altLang="zh-CN" dirty="0">
                <a:solidFill>
                  <a:schemeClr val="tx1">
                    <a:lumMod val="75000"/>
                  </a:schemeClr>
                </a:solidFill>
                <a:latin typeface="Arial" panose="020B0604020202020204" pitchFamily="34" charset="0"/>
                <a:cs typeface="Arial" panose="020B0604020202020204" pitchFamily="34" charset="0"/>
              </a:rPr>
              <a:t>Variable</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groups:</a:t>
            </a:r>
          </a:p>
          <a:p>
            <a:pPr marL="342900" indent="-342900">
              <a:buAutoNum type="arabicPeriod"/>
            </a:pPr>
            <a:endParaRPr lang="en-US" altLang="zh-CN" dirty="0">
              <a:solidFill>
                <a:schemeClr val="tx1">
                  <a:lumMod val="75000"/>
                </a:schemeClr>
              </a:solidFill>
              <a:latin typeface="Arial" panose="020B0604020202020204" pitchFamily="34" charset="0"/>
              <a:cs typeface="Arial" panose="020B0604020202020204" pitchFamily="34" charset="0"/>
            </a:endParaRPr>
          </a:p>
          <a:p>
            <a:pPr marL="342900" indent="-342900">
              <a:buAutoNum type="arabicPeriod"/>
            </a:pPr>
            <a:r>
              <a:rPr lang="en-US" altLang="zh-CN" dirty="0">
                <a:solidFill>
                  <a:schemeClr val="tx1">
                    <a:lumMod val="75000"/>
                  </a:schemeClr>
                </a:solidFill>
                <a:latin typeface="Arial" panose="020B0604020202020204" pitchFamily="34" charset="0"/>
                <a:cs typeface="Arial" panose="020B0604020202020204" pitchFamily="34" charset="0"/>
              </a:rPr>
              <a:t>Asset:</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cellphone</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ownership,</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floor/roof</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material,</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asset</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index</a:t>
            </a:r>
          </a:p>
          <a:p>
            <a:pPr marL="342900" indent="-342900">
              <a:buAutoNum type="arabicPeriod"/>
            </a:pPr>
            <a:endParaRPr lang="en-US" altLang="zh-CN" dirty="0">
              <a:solidFill>
                <a:schemeClr val="tx1">
                  <a:lumMod val="75000"/>
                </a:schemeClr>
              </a:solidFill>
              <a:latin typeface="Arial" panose="020B0604020202020204" pitchFamily="34" charset="0"/>
              <a:cs typeface="Arial" panose="020B0604020202020204" pitchFamily="34" charset="0"/>
            </a:endParaRPr>
          </a:p>
          <a:p>
            <a:pPr marL="342900" indent="-342900">
              <a:buFontTx/>
              <a:buAutoNum type="arabicPeriod"/>
            </a:pPr>
            <a:r>
              <a:rPr lang="en-US" altLang="zh-CN" dirty="0">
                <a:solidFill>
                  <a:schemeClr val="tx1">
                    <a:lumMod val="75000"/>
                  </a:schemeClr>
                </a:solidFill>
                <a:latin typeface="Arial" panose="020B0604020202020204" pitchFamily="34" charset="0"/>
                <a:cs typeface="Arial" panose="020B0604020202020204" pitchFamily="34" charset="0"/>
              </a:rPr>
              <a:t>Location:</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elevation,</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distance</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to</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road,</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urban/rural</a:t>
            </a:r>
          </a:p>
          <a:p>
            <a:pPr marL="342900" indent="-342900">
              <a:buFontTx/>
              <a:buAutoNum type="arabicPeriod"/>
            </a:pPr>
            <a:endParaRPr lang="en-US" dirty="0">
              <a:solidFill>
                <a:schemeClr val="tx1">
                  <a:lumMod val="75000"/>
                </a:schemeClr>
              </a:solidFill>
              <a:latin typeface="Arial" panose="020B0604020202020204" pitchFamily="34" charset="0"/>
              <a:cs typeface="Arial" panose="020B0604020202020204" pitchFamily="34" charset="0"/>
            </a:endParaRPr>
          </a:p>
          <a:p>
            <a:pPr marL="342900" indent="-342900">
              <a:buFontTx/>
              <a:buAutoNum type="arabicPeriod"/>
            </a:pPr>
            <a:r>
              <a:rPr lang="en-US" altLang="zh-CN" dirty="0">
                <a:solidFill>
                  <a:schemeClr val="tx1">
                    <a:lumMod val="75000"/>
                  </a:schemeClr>
                </a:solidFill>
                <a:latin typeface="Arial" panose="020B0604020202020204" pitchFamily="34" charset="0"/>
                <a:cs typeface="Arial" panose="020B0604020202020204" pitchFamily="34" charset="0"/>
              </a:rPr>
              <a:t>Market</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food</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price,</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market</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thinness</a:t>
            </a:r>
          </a:p>
          <a:p>
            <a:pPr marL="342900" indent="-342900">
              <a:buAutoNum type="arabicPeriod"/>
            </a:pPr>
            <a:endParaRPr lang="en-US" altLang="zh-CN" dirty="0">
              <a:solidFill>
                <a:schemeClr val="tx1">
                  <a:lumMod val="75000"/>
                </a:schemeClr>
              </a:solidFill>
              <a:latin typeface="Arial" panose="020B0604020202020204" pitchFamily="34" charset="0"/>
              <a:cs typeface="Arial" panose="020B0604020202020204" pitchFamily="34" charset="0"/>
            </a:endParaRPr>
          </a:p>
          <a:p>
            <a:pPr marL="342900" indent="-342900">
              <a:buAutoNum type="arabicPeriod"/>
            </a:pP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Weather:</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dry</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spells,</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average</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temperature</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and</a:t>
            </a:r>
            <a:r>
              <a:rPr lang="zh-CN" altLang="en-US" dirty="0">
                <a:solidFill>
                  <a:schemeClr val="tx1">
                    <a:lumMod val="75000"/>
                  </a:schemeClr>
                </a:solidFill>
                <a:latin typeface="Arial" panose="020B0604020202020204" pitchFamily="34" charset="0"/>
                <a:cs typeface="Arial" panose="020B0604020202020204" pitchFamily="34" charset="0"/>
              </a:rPr>
              <a:t> </a:t>
            </a:r>
            <a:r>
              <a:rPr lang="en-US" altLang="zh-CN" dirty="0">
                <a:solidFill>
                  <a:schemeClr val="tx1">
                    <a:lumMod val="75000"/>
                  </a:schemeClr>
                </a:solidFill>
                <a:latin typeface="Arial" panose="020B0604020202020204" pitchFamily="34" charset="0"/>
                <a:cs typeface="Arial" panose="020B0604020202020204" pitchFamily="34" charset="0"/>
              </a:rPr>
              <a:t>rain</a:t>
            </a:r>
          </a:p>
          <a:p>
            <a:pPr marL="342900" indent="-342900">
              <a:buAutoNum type="arabicPeriod"/>
            </a:pPr>
            <a:endParaRPr lang="en-US" altLang="zh-CN" dirty="0">
              <a:latin typeface="Arial" panose="020B0604020202020204" pitchFamily="34" charset="0"/>
              <a:cs typeface="Arial" panose="020B0604020202020204" pitchFamily="34" charset="0"/>
            </a:endParaRPr>
          </a:p>
        </p:txBody>
      </p:sp>
      <p:sp>
        <p:nvSpPr>
          <p:cNvPr id="6" name="Footer Placeholder 18">
            <a:extLst>
              <a:ext uri="{FF2B5EF4-FFF2-40B4-BE49-F238E27FC236}">
                <a16:creationId xmlns:a16="http://schemas.microsoft.com/office/drawing/2014/main" id="{449E64F6-F889-45A0-A43D-E1A80D16E488}"/>
              </a:ext>
            </a:extLst>
          </p:cNvPr>
          <p:cNvSpPr txBox="1">
            <a:spLocks/>
          </p:cNvSpPr>
          <p:nvPr/>
        </p:nvSpPr>
        <p:spPr>
          <a:xfrm>
            <a:off x="2851782" y="4235960"/>
            <a:ext cx="3086100" cy="274637"/>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685800">
              <a:defRPr/>
            </a:pPr>
            <a:r>
              <a:rPr lang="en-CA" sz="900">
                <a:solidFill>
                  <a:srgbClr val="4B6399"/>
                </a:solidFill>
                <a:latin typeface="Calibri" panose="020F0502020204030204"/>
              </a:rPr>
              <a:t>Zhou, Baylis</a:t>
            </a:r>
            <a:r>
              <a:rPr lang="en-US" sz="900">
                <a:solidFill>
                  <a:srgbClr val="4B6399"/>
                </a:solidFill>
                <a:latin typeface="Calibri" panose="020F0502020204030204"/>
              </a:rPr>
              <a:t>, </a:t>
            </a:r>
            <a:r>
              <a:rPr lang="en-CA" sz="900">
                <a:solidFill>
                  <a:srgbClr val="4B6399"/>
                </a:solidFill>
                <a:latin typeface="Calibri" panose="020F0502020204030204"/>
              </a:rPr>
              <a:t>Lentz, and Michelson</a:t>
            </a:r>
            <a:endParaRPr lang="en-US" sz="900" dirty="0">
              <a:solidFill>
                <a:srgbClr val="4B6399"/>
              </a:solidFill>
              <a:latin typeface="Calibri" panose="020F0502020204030204"/>
            </a:endParaRPr>
          </a:p>
        </p:txBody>
      </p:sp>
    </p:spTree>
    <p:extLst>
      <p:ext uri="{BB962C8B-B14F-4D97-AF65-F5344CB8AC3E}">
        <p14:creationId xmlns:p14="http://schemas.microsoft.com/office/powerpoint/2010/main" val="24264157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8607F1E6-2322-2743-87EF-69D9AF3C0692}"/>
              </a:ext>
            </a:extLst>
          </p:cNvPr>
          <p:cNvSpPr/>
          <p:nvPr/>
        </p:nvSpPr>
        <p:spPr>
          <a:xfrm>
            <a:off x="674868" y="665942"/>
            <a:ext cx="6201832" cy="2862322"/>
          </a:xfrm>
          <a:prstGeom prst="rect">
            <a:avLst/>
          </a:prstGeom>
        </p:spPr>
        <p:txBody>
          <a:bodyPr wrap="square">
            <a:spAutoFit/>
          </a:bodyPr>
          <a:lstStyle/>
          <a:p>
            <a:endParaRPr lang="en-US" altLang="zh-CN"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a:solidFill>
                  <a:schemeClr val="tx1">
                    <a:lumMod val="75000"/>
                  </a:schemeClr>
                </a:solidFill>
                <a:latin typeface="Arial" panose="020B0604020202020204" pitchFamily="34" charset="0"/>
                <a:cs typeface="Arial" panose="020B0604020202020204" pitchFamily="34" charset="0"/>
              </a:rPr>
              <a:t>Rare events of food insecurity tend to vary a lot year by year, i.e. 1 or 2 cases in a good year vs over 50 cases in a bad year</a:t>
            </a:r>
          </a:p>
          <a:p>
            <a:pPr marL="285750" indent="-285750">
              <a:buFont typeface="Arial" panose="020B0604020202020204" pitchFamily="34" charset="0"/>
              <a:buChar char="•"/>
            </a:pPr>
            <a:endParaRPr lang="en-US" dirty="0">
              <a:solidFill>
                <a:schemeClr val="tx1">
                  <a:lumMod val="75000"/>
                </a:schemeClr>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altLang="zh-CN" dirty="0">
                <a:solidFill>
                  <a:schemeClr val="tx1">
                    <a:lumMod val="75000"/>
                  </a:schemeClr>
                </a:solidFill>
                <a:latin typeface="Arial" panose="020B0604020202020204" pitchFamily="34" charset="0"/>
                <a:cs typeface="Arial" panose="020B0604020202020204" pitchFamily="34" charset="0"/>
              </a:rPr>
              <a:t>Use any two years as training data to predict the third year</a:t>
            </a:r>
          </a:p>
          <a:p>
            <a:pPr marL="285750" indent="-285750">
              <a:buFont typeface="Arial" panose="020B0604020202020204" pitchFamily="34" charset="0"/>
              <a:buChar char="•"/>
            </a:pPr>
            <a:endParaRPr lang="en-US" altLang="zh-CN" dirty="0">
              <a:solidFill>
                <a:schemeClr val="tx1">
                  <a:lumMod val="75000"/>
                </a:schemeClr>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a:solidFill>
                  <a:schemeClr val="tx1">
                    <a:lumMod val="75000"/>
                  </a:schemeClr>
                </a:solidFill>
                <a:latin typeface="Arial" panose="020B0604020202020204" pitchFamily="34" charset="0"/>
                <a:cs typeface="Arial" panose="020B0604020202020204" pitchFamily="34" charset="0"/>
              </a:rPr>
              <a:t>Average out the performance after cross-validation to get more stable and trustworthy result</a:t>
            </a:r>
          </a:p>
        </p:txBody>
      </p:sp>
      <p:sp>
        <p:nvSpPr>
          <p:cNvPr id="2" name="Rectangle 1">
            <a:extLst>
              <a:ext uri="{FF2B5EF4-FFF2-40B4-BE49-F238E27FC236}">
                <a16:creationId xmlns:a16="http://schemas.microsoft.com/office/drawing/2014/main" id="{17EF20D8-CC81-744D-8D6C-BAA560340935}"/>
              </a:ext>
            </a:extLst>
          </p:cNvPr>
          <p:cNvSpPr/>
          <p:nvPr/>
        </p:nvSpPr>
        <p:spPr>
          <a:xfrm>
            <a:off x="151928" y="186855"/>
            <a:ext cx="4821516" cy="369332"/>
          </a:xfrm>
          <a:prstGeom prst="rect">
            <a:avLst/>
          </a:prstGeom>
        </p:spPr>
        <p:txBody>
          <a:bodyPr wrap="square">
            <a:spAutoFit/>
          </a:bodyPr>
          <a:lstStyle/>
          <a:p>
            <a:r>
              <a:rPr lang="en-US" altLang="zh-CN" dirty="0">
                <a:solidFill>
                  <a:srgbClr val="13294B"/>
                </a:solidFill>
                <a:latin typeface="Berlin Sans FB" panose="020E0602020502020306" pitchFamily="34" charset="0"/>
                <a:cs typeface="Arial" panose="020B0604020202020204" pitchFamily="34" charset="0"/>
              </a:rPr>
              <a:t>Methodology: </a:t>
            </a:r>
            <a:r>
              <a:rPr lang="zh-CN" altLang="en-US" dirty="0">
                <a:solidFill>
                  <a:srgbClr val="13294B"/>
                </a:solidFill>
                <a:latin typeface="Berlin Sans FB" panose="020E0602020502020306" pitchFamily="34" charset="0"/>
                <a:cs typeface="Arial" panose="020B0604020202020204" pitchFamily="34" charset="0"/>
              </a:rPr>
              <a:t> </a:t>
            </a:r>
            <a:r>
              <a:rPr lang="en-US" altLang="zh-CN" dirty="0">
                <a:solidFill>
                  <a:srgbClr val="13294B"/>
                </a:solidFill>
                <a:latin typeface="Berlin Sans FB" panose="020E0602020502020306" pitchFamily="34" charset="0"/>
                <a:cs typeface="Arial" panose="020B0604020202020204" pitchFamily="34" charset="0"/>
              </a:rPr>
              <a:t>Cross-validation</a:t>
            </a:r>
            <a:endParaRPr lang="en-US" dirty="0">
              <a:solidFill>
                <a:srgbClr val="13294B"/>
              </a:solidFill>
              <a:latin typeface="Berlin Sans FB" panose="020E0602020502020306" pitchFamily="34" charset="0"/>
              <a:cs typeface="Arial" panose="020B0604020202020204" pitchFamily="34" charset="0"/>
            </a:endParaRPr>
          </a:p>
        </p:txBody>
      </p:sp>
      <p:sp>
        <p:nvSpPr>
          <p:cNvPr id="4" name="Footer Placeholder 18">
            <a:extLst>
              <a:ext uri="{FF2B5EF4-FFF2-40B4-BE49-F238E27FC236}">
                <a16:creationId xmlns:a16="http://schemas.microsoft.com/office/drawing/2014/main" id="{3E2870F4-7812-4D88-B32D-CB41111F52D9}"/>
              </a:ext>
            </a:extLst>
          </p:cNvPr>
          <p:cNvSpPr txBox="1">
            <a:spLocks/>
          </p:cNvSpPr>
          <p:nvPr/>
        </p:nvSpPr>
        <p:spPr>
          <a:xfrm>
            <a:off x="2851782" y="4235960"/>
            <a:ext cx="3086100" cy="274637"/>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685800">
              <a:defRPr/>
            </a:pPr>
            <a:r>
              <a:rPr lang="en-CA" sz="900">
                <a:solidFill>
                  <a:srgbClr val="4B6399"/>
                </a:solidFill>
                <a:latin typeface="Calibri" panose="020F0502020204030204"/>
              </a:rPr>
              <a:t>Zhou, Baylis</a:t>
            </a:r>
            <a:r>
              <a:rPr lang="en-US" sz="900">
                <a:solidFill>
                  <a:srgbClr val="4B6399"/>
                </a:solidFill>
                <a:latin typeface="Calibri" panose="020F0502020204030204"/>
              </a:rPr>
              <a:t>, </a:t>
            </a:r>
            <a:r>
              <a:rPr lang="en-CA" sz="900">
                <a:solidFill>
                  <a:srgbClr val="4B6399"/>
                </a:solidFill>
                <a:latin typeface="Calibri" panose="020F0502020204030204"/>
              </a:rPr>
              <a:t>Lentz, and Michelson</a:t>
            </a:r>
            <a:endParaRPr lang="en-US" sz="900" dirty="0">
              <a:solidFill>
                <a:srgbClr val="4B6399"/>
              </a:solidFill>
              <a:latin typeface="Calibri" panose="020F0502020204030204"/>
            </a:endParaRPr>
          </a:p>
        </p:txBody>
      </p:sp>
    </p:spTree>
    <p:extLst>
      <p:ext uri="{BB962C8B-B14F-4D97-AF65-F5344CB8AC3E}">
        <p14:creationId xmlns:p14="http://schemas.microsoft.com/office/powerpoint/2010/main" val="8927585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p:cNvSpPr>
            <a:spLocks noGrp="1"/>
          </p:cNvSpPr>
          <p:nvPr>
            <p:ph type="title" idx="4294967295"/>
          </p:nvPr>
        </p:nvSpPr>
        <p:spPr>
          <a:xfrm>
            <a:off x="257175" y="48759"/>
            <a:ext cx="7886700" cy="993775"/>
          </a:xfrm>
        </p:spPr>
        <p:txBody>
          <a:bodyPr>
            <a:normAutofit/>
          </a:bodyPr>
          <a:lstStyle/>
          <a:p>
            <a:pPr algn="l"/>
            <a:r>
              <a:rPr lang="en-CA" sz="2000" dirty="0">
                <a:solidFill>
                  <a:srgbClr val="002060"/>
                </a:solidFill>
                <a:latin typeface="Arial" panose="020B0604020202020204" pitchFamily="34" charset="0"/>
                <a:cs typeface="Arial" panose="020B0604020202020204" pitchFamily="34" charset="0"/>
              </a:rPr>
              <a:t>Motivation - The Problem</a:t>
            </a:r>
            <a:endParaRPr lang="en-US" sz="2000" dirty="0">
              <a:solidFill>
                <a:srgbClr val="002060"/>
              </a:solidFill>
              <a:latin typeface="Arial" panose="020B0604020202020204" pitchFamily="34" charset="0"/>
              <a:cs typeface="Arial" panose="020B0604020202020204" pitchFamily="34" charset="0"/>
            </a:endParaRPr>
          </a:p>
        </p:txBody>
      </p:sp>
      <p:sp>
        <p:nvSpPr>
          <p:cNvPr id="19" name="Footer Placeholder 18"/>
          <p:cNvSpPr>
            <a:spLocks noGrp="1"/>
          </p:cNvSpPr>
          <p:nvPr>
            <p:ph type="ftr" sz="quarter" idx="4294967295"/>
          </p:nvPr>
        </p:nvSpPr>
        <p:spPr>
          <a:xfrm>
            <a:off x="3028950" y="4251351"/>
            <a:ext cx="3086100" cy="274637"/>
          </a:xfrm>
          <a:prstGeom prst="rect">
            <a:avLst/>
          </a:prstGeom>
        </p:spPr>
        <p: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en-CA" sz="900" b="0" i="0" u="none" strike="noStrike" kern="1200" cap="none" spc="0" normalizeH="0" baseline="0" noProof="0" dirty="0">
                <a:ln>
                  <a:noFill/>
                </a:ln>
                <a:solidFill>
                  <a:srgbClr val="4B6399"/>
                </a:solidFill>
                <a:effectLst/>
                <a:uLnTx/>
                <a:uFillTx/>
                <a:latin typeface="Calibri" panose="020F0502020204030204"/>
                <a:ea typeface="+mn-ea"/>
                <a:cs typeface="+mn-cs"/>
              </a:rPr>
              <a:t>Zhou, Baylis</a:t>
            </a:r>
            <a:r>
              <a:rPr kumimoji="0" lang="en-US" sz="900" b="0" i="0" u="none" strike="noStrike" kern="1200" cap="none" spc="0" normalizeH="0" baseline="0" noProof="0" dirty="0">
                <a:ln>
                  <a:noFill/>
                </a:ln>
                <a:solidFill>
                  <a:srgbClr val="4B6399"/>
                </a:solidFill>
                <a:effectLst/>
                <a:uLnTx/>
                <a:uFillTx/>
                <a:latin typeface="Calibri" panose="020F0502020204030204"/>
                <a:ea typeface="+mn-ea"/>
                <a:cs typeface="+mn-cs"/>
              </a:rPr>
              <a:t>, </a:t>
            </a:r>
            <a:r>
              <a:rPr kumimoji="0" lang="en-CA" sz="900" b="0" i="0" u="none" strike="noStrike" kern="1200" cap="none" spc="0" normalizeH="0" baseline="0" noProof="0" dirty="0">
                <a:ln>
                  <a:noFill/>
                </a:ln>
                <a:solidFill>
                  <a:srgbClr val="4B6399"/>
                </a:solidFill>
                <a:effectLst/>
                <a:uLnTx/>
                <a:uFillTx/>
                <a:latin typeface="Calibri" panose="020F0502020204030204"/>
                <a:ea typeface="+mn-ea"/>
                <a:cs typeface="+mn-cs"/>
              </a:rPr>
              <a:t>Lentz, and Michelson</a:t>
            </a:r>
            <a:endParaRPr kumimoji="0" lang="en-US" sz="900" b="0" i="0" u="none" strike="noStrike" kern="1200" cap="none" spc="0" normalizeH="0" baseline="0" noProof="0" dirty="0">
              <a:ln>
                <a:noFill/>
              </a:ln>
              <a:solidFill>
                <a:srgbClr val="4B6399"/>
              </a:solidFill>
              <a:effectLst/>
              <a:uLnTx/>
              <a:uFillTx/>
              <a:latin typeface="Calibri" panose="020F0502020204030204"/>
              <a:ea typeface="+mn-ea"/>
              <a:cs typeface="+mn-cs"/>
            </a:endParaRPr>
          </a:p>
        </p:txBody>
      </p:sp>
      <p:sp>
        <p:nvSpPr>
          <p:cNvPr id="15" name="Content Placeholder 2"/>
          <p:cNvSpPr txBox="1">
            <a:spLocks/>
          </p:cNvSpPr>
          <p:nvPr/>
        </p:nvSpPr>
        <p:spPr>
          <a:xfrm>
            <a:off x="750028" y="924839"/>
            <a:ext cx="7143750" cy="3212446"/>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71450" marR="0" lvl="0" indent="-171450" algn="l" defTabSz="685800" rtl="0" eaLnBrk="1" fontAlgn="auto" latinLnBrk="0" hangingPunct="1">
              <a:lnSpc>
                <a:spcPct val="90000"/>
              </a:lnSpc>
              <a:spcBef>
                <a:spcPts val="750"/>
              </a:spcBef>
              <a:spcAft>
                <a:spcPts val="0"/>
              </a:spcAft>
              <a:buClrTx/>
              <a:buSzTx/>
              <a:buFont typeface="Arial" panose="020B0604020202020204" pitchFamily="34" charset="0"/>
              <a:buChar char="•"/>
              <a:tabLst/>
              <a:defRPr/>
            </a:pPr>
            <a:r>
              <a:rPr kumimoji="0" lang="en-US" sz="1800" b="0" u="none" strike="noStrike" kern="1200" cap="none" spc="0" normalizeH="0" baseline="0" noProof="0" dirty="0">
                <a:ln>
                  <a:noFill/>
                </a:ln>
                <a:solidFill>
                  <a:srgbClr val="002060"/>
                </a:solidFill>
                <a:effectLst/>
                <a:uLnTx/>
                <a:uFillTx/>
                <a:latin typeface="Arial" panose="020B0604020202020204" pitchFamily="34" charset="0"/>
                <a:cs typeface="Arial" panose="020B0604020202020204" pitchFamily="34" charset="0"/>
              </a:rPr>
              <a:t>We lack the ability to identify food insecure populations in time to intervene. Humanitarian response tends to trail the onset of food security crises. </a:t>
            </a:r>
          </a:p>
          <a:p>
            <a:pPr marL="171450" lvl="0" indent="-171450" defTabSz="685800">
              <a:spcBef>
                <a:spcPts val="750"/>
              </a:spcBef>
            </a:pPr>
            <a:r>
              <a:rPr lang="en-CA" sz="1800" dirty="0">
                <a:solidFill>
                  <a:srgbClr val="002060"/>
                </a:solidFill>
                <a:latin typeface="Arial" panose="020B0604020202020204" pitchFamily="34" charset="0"/>
                <a:cs typeface="Arial" panose="020B0604020202020204" pitchFamily="34" charset="0"/>
              </a:rPr>
              <a:t>Currently use the</a:t>
            </a:r>
            <a:r>
              <a:rPr lang="en-US" sz="1800" dirty="0">
                <a:solidFill>
                  <a:srgbClr val="002060"/>
                </a:solidFill>
                <a:latin typeface="Arial" panose="020B0604020202020204" pitchFamily="34" charset="0"/>
                <a:cs typeface="Arial" panose="020B0604020202020204" pitchFamily="34" charset="0"/>
              </a:rPr>
              <a:t> Integrated Food Security Phase Classification System (IPC).</a:t>
            </a:r>
            <a:r>
              <a:rPr kumimoji="0" lang="en-CA" sz="1800" b="0" u="none" strike="noStrike" kern="1200" cap="none" spc="0" normalizeH="0" baseline="0" noProof="0" dirty="0">
                <a:ln>
                  <a:noFill/>
                </a:ln>
                <a:solidFill>
                  <a:srgbClr val="002060"/>
                </a:solidFill>
                <a:effectLst/>
                <a:uLnTx/>
                <a:uFillTx/>
                <a:latin typeface="Arial" panose="020B0604020202020204" pitchFamily="34" charset="0"/>
                <a:cs typeface="Arial" panose="020B0604020202020204" pitchFamily="34" charset="0"/>
              </a:rPr>
              <a:t>The IPC </a:t>
            </a:r>
            <a:r>
              <a:rPr lang="en-US" sz="1800" dirty="0">
                <a:solidFill>
                  <a:srgbClr val="002060"/>
                </a:solidFill>
                <a:latin typeface="Arial" panose="020B0604020202020204" pitchFamily="34" charset="0"/>
                <a:cs typeface="Arial" panose="020B0604020202020204" pitchFamily="34" charset="0"/>
              </a:rPr>
              <a:t>relies on a convergence of evidence approach rather than a formal model (IPC, 2012)</a:t>
            </a:r>
          </a:p>
          <a:p>
            <a:pPr marL="171450" lvl="0" indent="-171450" defTabSz="685800">
              <a:spcBef>
                <a:spcPts val="750"/>
              </a:spcBef>
            </a:pPr>
            <a:r>
              <a:rPr lang="en-CA" sz="1800" dirty="0">
                <a:solidFill>
                  <a:srgbClr val="002060"/>
                </a:solidFill>
                <a:latin typeface="Arial" panose="020B0604020202020204" pitchFamily="34" charset="0"/>
                <a:cs typeface="Arial" panose="020B0604020202020204" pitchFamily="34" charset="0"/>
              </a:rPr>
              <a:t>The IPC has been accused of being too complex, </a:t>
            </a:r>
            <a:r>
              <a:rPr lang="en-US" sz="1800" dirty="0">
                <a:solidFill>
                  <a:srgbClr val="002060"/>
                </a:solidFill>
                <a:latin typeface="Arial" panose="020B0604020202020204" pitchFamily="34" charset="0"/>
                <a:cs typeface="Arial" panose="020B0604020202020204" pitchFamily="34" charset="0"/>
              </a:rPr>
              <a:t>requiring </a:t>
            </a:r>
            <a:r>
              <a:rPr kumimoji="0" lang="en-CA" sz="1800" b="0" u="none" strike="noStrike" kern="1200" cap="none" spc="0" normalizeH="0" baseline="0" noProof="0" dirty="0">
                <a:ln>
                  <a:noFill/>
                </a:ln>
                <a:solidFill>
                  <a:srgbClr val="002060"/>
                </a:solidFill>
                <a:effectLst/>
                <a:uLnTx/>
                <a:uFillTx/>
                <a:latin typeface="Arial" panose="020B0604020202020204" pitchFamily="34" charset="0"/>
                <a:cs typeface="Arial" panose="020B0604020202020204" pitchFamily="34" charset="0"/>
              </a:rPr>
              <a:t>extensive information,  </a:t>
            </a:r>
            <a:r>
              <a:rPr lang="en-CA" sz="1800" dirty="0">
                <a:solidFill>
                  <a:srgbClr val="002060"/>
                </a:solidFill>
                <a:latin typeface="Arial" panose="020B0604020202020204" pitchFamily="34" charset="0"/>
                <a:cs typeface="Arial" panose="020B0604020202020204" pitchFamily="34" charset="0"/>
              </a:rPr>
              <a:t>and vulnerable to </a:t>
            </a:r>
            <a:r>
              <a:rPr kumimoji="0" lang="en-CA" sz="1800" b="0" u="none" strike="noStrike" kern="1200" cap="none" spc="0" normalizeH="0" baseline="0" noProof="0" dirty="0">
                <a:ln>
                  <a:noFill/>
                </a:ln>
                <a:solidFill>
                  <a:srgbClr val="002060"/>
                </a:solidFill>
                <a:effectLst/>
                <a:uLnTx/>
                <a:uFillTx/>
                <a:latin typeface="Arial" panose="020B0604020202020204" pitchFamily="34" charset="0"/>
                <a:cs typeface="Arial" panose="020B0604020202020204" pitchFamily="34" charset="0"/>
              </a:rPr>
              <a:t>political influence</a:t>
            </a:r>
            <a:r>
              <a:rPr lang="nl-NL" sz="1800" dirty="0">
                <a:solidFill>
                  <a:srgbClr val="002060"/>
                </a:solidFill>
                <a:latin typeface="Arial" panose="020B0604020202020204" pitchFamily="34" charset="0"/>
                <a:cs typeface="Arial" panose="020B0604020202020204" pitchFamily="34" charset="0"/>
              </a:rPr>
              <a:t> (The Economist, 2017; De Waal, 2018)</a:t>
            </a:r>
            <a:endParaRPr kumimoji="0" lang="en-US" sz="1800" b="0" u="none" strike="noStrike" kern="1200" cap="none" spc="0" normalizeH="0" baseline="0" noProof="0" dirty="0">
              <a:ln>
                <a:noFill/>
              </a:ln>
              <a:solidFill>
                <a:srgbClr val="002060"/>
              </a:solidFill>
              <a:effectLst/>
              <a:uLnTx/>
              <a:uFillTx/>
              <a:latin typeface="Arial" panose="020B0604020202020204" pitchFamily="34" charset="0"/>
              <a:cs typeface="Arial" panose="020B0604020202020204" pitchFamily="34" charset="0"/>
            </a:endParaRPr>
          </a:p>
          <a:p>
            <a:pPr defTabSz="685800">
              <a:spcBef>
                <a:spcPts val="750"/>
              </a:spcBef>
              <a:defRPr/>
            </a:pPr>
            <a:r>
              <a:rPr kumimoji="0" lang="en-US" sz="1800" u="none" strike="noStrike" kern="1200" cap="none" spc="0" normalizeH="0" baseline="0" noProof="0" dirty="0">
                <a:ln>
                  <a:noFill/>
                </a:ln>
                <a:solidFill>
                  <a:srgbClr val="002060"/>
                </a:solidFill>
                <a:effectLst/>
                <a:uLnTx/>
                <a:uFillTx/>
                <a:latin typeface="Arial" panose="020B0604020202020204" pitchFamily="34" charset="0"/>
                <a:cs typeface="Arial" panose="020B0604020202020204" pitchFamily="34" charset="0"/>
              </a:rPr>
              <a:t>Need to </a:t>
            </a:r>
            <a:r>
              <a:rPr lang="en-US" sz="1800" dirty="0">
                <a:solidFill>
                  <a:srgbClr val="002060"/>
                </a:solidFill>
                <a:latin typeface="Arial" panose="020B0604020202020204" pitchFamily="34" charset="0"/>
                <a:cs typeface="Arial" panose="020B0604020202020204" pitchFamily="34" charset="0"/>
              </a:rPr>
              <a:t>have a data-driven, transparent framework to provide accurate, frequent, spatial granular predictions of food </a:t>
            </a:r>
            <a:r>
              <a:rPr kumimoji="0" lang="en-US" sz="1800" u="none" strike="noStrike" kern="1200" cap="none" spc="0" normalizeH="0" baseline="0" noProof="0" dirty="0">
                <a:ln>
                  <a:noFill/>
                </a:ln>
                <a:solidFill>
                  <a:srgbClr val="002060"/>
                </a:solidFill>
                <a:effectLst/>
                <a:uLnTx/>
                <a:uFillTx/>
                <a:latin typeface="Arial" panose="020B0604020202020204" pitchFamily="34" charset="0"/>
                <a:cs typeface="Arial" panose="020B0604020202020204" pitchFamily="34" charset="0"/>
              </a:rPr>
              <a:t>security crises</a:t>
            </a:r>
          </a:p>
        </p:txBody>
      </p:sp>
    </p:spTree>
    <p:extLst>
      <p:ext uri="{BB962C8B-B14F-4D97-AF65-F5344CB8AC3E}">
        <p14:creationId xmlns:p14="http://schemas.microsoft.com/office/powerpoint/2010/main" val="10370419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562594E-3683-4C98-A223-3BE02ADEE3D4}"/>
              </a:ext>
            </a:extLst>
          </p:cNvPr>
          <p:cNvSpPr/>
          <p:nvPr/>
        </p:nvSpPr>
        <p:spPr>
          <a:xfrm>
            <a:off x="-2438755" y="82124"/>
            <a:ext cx="7501253" cy="369332"/>
          </a:xfrm>
          <a:prstGeom prst="rect">
            <a:avLst/>
          </a:prstGeom>
          <a:noFill/>
        </p:spPr>
        <p:txBody>
          <a:bodyPr wrap="square" lIns="91440" tIns="45720" rIns="91440" bIns="45720">
            <a:spAutoFit/>
          </a:bodyPr>
          <a:lstStyle/>
          <a:p>
            <a:pPr algn="ctr"/>
            <a:r>
              <a:rPr lang="en-US" dirty="0">
                <a:solidFill>
                  <a:srgbClr val="13294B"/>
                </a:solidFill>
                <a:latin typeface="Berlin Sans FB" panose="020E0602020502020306" pitchFamily="34" charset="0"/>
                <a:cs typeface="Arial" panose="020B0604020202020204" pitchFamily="34" charset="0"/>
              </a:rPr>
              <a:t>Binary cutoff (safe vs not)</a:t>
            </a:r>
          </a:p>
        </p:txBody>
      </p:sp>
      <p:sp>
        <p:nvSpPr>
          <p:cNvPr id="3" name="TextBox 2">
            <a:extLst>
              <a:ext uri="{FF2B5EF4-FFF2-40B4-BE49-F238E27FC236}">
                <a16:creationId xmlns:a16="http://schemas.microsoft.com/office/drawing/2014/main" id="{7487DED1-2C46-45EB-9DD4-86D815E8D54C}"/>
              </a:ext>
            </a:extLst>
          </p:cNvPr>
          <p:cNvSpPr txBox="1"/>
          <p:nvPr/>
        </p:nvSpPr>
        <p:spPr>
          <a:xfrm>
            <a:off x="170481" y="457442"/>
            <a:ext cx="3450905" cy="3970318"/>
          </a:xfrm>
          <a:prstGeom prst="rect">
            <a:avLst/>
          </a:prstGeom>
          <a:noFill/>
        </p:spPr>
        <p:txBody>
          <a:bodyPr wrap="square" rtlCol="0">
            <a:spAutoFit/>
          </a:bodyPr>
          <a:lstStyle/>
          <a:p>
            <a:r>
              <a:rPr lang="en-US" dirty="0">
                <a:ln w="0"/>
                <a:solidFill>
                  <a:schemeClr val="tx1">
                    <a:lumMod val="75000"/>
                  </a:schemeClr>
                </a:solidFill>
                <a:latin typeface="Arial" panose="020B0604020202020204" pitchFamily="34" charset="0"/>
                <a:cs typeface="Arial" panose="020B0604020202020204" pitchFamily="34" charset="0"/>
              </a:rPr>
              <a:t>Compared to three/four category cutoffs:</a:t>
            </a:r>
          </a:p>
          <a:p>
            <a:pPr marL="285750" indent="-285750">
              <a:buFont typeface="Arial" panose="020B0604020202020204" pitchFamily="34" charset="0"/>
              <a:buChar char="•"/>
            </a:pPr>
            <a:r>
              <a:rPr lang="en-US" dirty="0">
                <a:ln w="0"/>
                <a:solidFill>
                  <a:schemeClr val="tx1">
                    <a:lumMod val="75000"/>
                  </a:schemeClr>
                </a:solidFill>
                <a:latin typeface="Arial" panose="020B0604020202020204" pitchFamily="34" charset="0"/>
                <a:cs typeface="Arial" panose="020B0604020202020204" pitchFamily="34" charset="0"/>
              </a:rPr>
              <a:t>Coarser classification of clusters that may require assistance</a:t>
            </a:r>
          </a:p>
          <a:p>
            <a:pPr marL="285750" indent="-285750">
              <a:buFont typeface="Arial" panose="020B0604020202020204" pitchFamily="34" charset="0"/>
              <a:buChar char="•"/>
            </a:pPr>
            <a:endParaRPr lang="en-US" dirty="0">
              <a:ln w="0"/>
              <a:solidFill>
                <a:schemeClr val="tx1">
                  <a:lumMod val="75000"/>
                </a:schemeClr>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a:solidFill>
                  <a:schemeClr val="tx1">
                    <a:lumMod val="75000"/>
                  </a:schemeClr>
                </a:solidFill>
                <a:latin typeface="Arial" panose="020B0604020202020204" pitchFamily="34" charset="0"/>
                <a:cs typeface="Arial" panose="020B0604020202020204" pitchFamily="34" charset="0"/>
              </a:rPr>
              <a:t>ROC curve to demonstrate the models’ ability to classify the unsafe category accurately</a:t>
            </a:r>
          </a:p>
          <a:p>
            <a:pPr marL="285750" indent="-285750">
              <a:buFont typeface="Arial" panose="020B0604020202020204" pitchFamily="34" charset="0"/>
              <a:buChar char="•"/>
            </a:pPr>
            <a:endParaRPr lang="en-US" dirty="0">
              <a:solidFill>
                <a:schemeClr val="tx1">
                  <a:lumMod val="75000"/>
                </a:schemeClr>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a:solidFill>
                  <a:schemeClr val="tx1">
                    <a:lumMod val="75000"/>
                  </a:schemeClr>
                </a:solidFill>
                <a:latin typeface="Arial" panose="020B0604020202020204" pitchFamily="34" charset="0"/>
                <a:cs typeface="Arial" panose="020B0604020202020204" pitchFamily="34" charset="0"/>
              </a:rPr>
              <a:t>more data in the minority class to make the models work better</a:t>
            </a:r>
          </a:p>
        </p:txBody>
      </p:sp>
      <p:sp>
        <p:nvSpPr>
          <p:cNvPr id="4" name="Rectangle 3">
            <a:extLst>
              <a:ext uri="{FF2B5EF4-FFF2-40B4-BE49-F238E27FC236}">
                <a16:creationId xmlns:a16="http://schemas.microsoft.com/office/drawing/2014/main" id="{A87EEF9A-1F4F-4DEA-A634-7EC4BF60124B}"/>
              </a:ext>
            </a:extLst>
          </p:cNvPr>
          <p:cNvSpPr/>
          <p:nvPr/>
        </p:nvSpPr>
        <p:spPr>
          <a:xfrm>
            <a:off x="4251236" y="457442"/>
            <a:ext cx="4401519" cy="3970318"/>
          </a:xfrm>
          <a:prstGeom prst="rect">
            <a:avLst/>
          </a:prstGeom>
        </p:spPr>
        <p:txBody>
          <a:bodyPr wrap="square">
            <a:spAutoFit/>
          </a:bodyPr>
          <a:lstStyle/>
          <a:p>
            <a:pPr marL="285750" indent="-285750">
              <a:buFont typeface="Arial" panose="020B0604020202020204" pitchFamily="34" charset="0"/>
              <a:buChar char="•"/>
            </a:pPr>
            <a:r>
              <a:rPr lang="en-US" dirty="0">
                <a:solidFill>
                  <a:schemeClr val="tx1">
                    <a:lumMod val="75000"/>
                  </a:schemeClr>
                </a:solidFill>
                <a:latin typeface="Arial" panose="020B0604020202020204" pitchFamily="34" charset="0"/>
                <a:cs typeface="Arial" panose="020B0604020202020204" pitchFamily="34" charset="0"/>
              </a:rPr>
              <a:t>The curve plots the true positive rate (TPR) or recall against the false positive rate (FPR) at different values of threshold, where the threshold is defined as the probability cutoff of treating an instance as 1. </a:t>
            </a:r>
          </a:p>
          <a:p>
            <a:pPr marL="285750" indent="-285750">
              <a:buFont typeface="Arial" panose="020B0604020202020204" pitchFamily="34" charset="0"/>
              <a:buChar char="•"/>
            </a:pPr>
            <a:endParaRPr lang="en-US" dirty="0">
              <a:solidFill>
                <a:schemeClr val="tx1">
                  <a:lumMod val="75000"/>
                </a:schemeClr>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a:solidFill>
                  <a:schemeClr val="tx1">
                    <a:lumMod val="75000"/>
                  </a:schemeClr>
                </a:solidFill>
                <a:latin typeface="Arial" panose="020B0604020202020204" pitchFamily="34" charset="0"/>
                <a:cs typeface="Arial" panose="020B0604020202020204" pitchFamily="34" charset="0"/>
              </a:rPr>
              <a:t>The false-positive rate measures the cases we have a “false alarm.” </a:t>
            </a:r>
          </a:p>
          <a:p>
            <a:pPr marL="285750" indent="-285750">
              <a:buFont typeface="Arial" panose="020B0604020202020204" pitchFamily="34" charset="0"/>
              <a:buChar char="•"/>
            </a:pPr>
            <a:endParaRPr lang="en-US" dirty="0">
              <a:solidFill>
                <a:schemeClr val="tx1">
                  <a:lumMod val="75000"/>
                </a:schemeClr>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a:solidFill>
                  <a:schemeClr val="tx1">
                    <a:lumMod val="75000"/>
                  </a:schemeClr>
                </a:solidFill>
                <a:latin typeface="Arial" panose="020B0604020202020204" pitchFamily="34" charset="0"/>
                <a:cs typeface="Arial" panose="020B0604020202020204" pitchFamily="34" charset="0"/>
              </a:rPr>
              <a:t>The area under the ROC curve (AUC) is a universal statistic for model comparison </a:t>
            </a:r>
            <a:r>
              <a:rPr lang="en-US" dirty="0">
                <a:latin typeface="Arial" panose="020B0604020202020204" pitchFamily="34" charset="0"/>
                <a:cs typeface="Arial" panose="020B0604020202020204" pitchFamily="34" charset="0"/>
              </a:rPr>
              <a:t>in the machine learning practices. </a:t>
            </a:r>
          </a:p>
        </p:txBody>
      </p:sp>
      <p:sp>
        <p:nvSpPr>
          <p:cNvPr id="6" name="Rectangle 5">
            <a:extLst>
              <a:ext uri="{FF2B5EF4-FFF2-40B4-BE49-F238E27FC236}">
                <a16:creationId xmlns:a16="http://schemas.microsoft.com/office/drawing/2014/main" id="{8E3BF7E7-8582-4119-B1B5-8FEB07C79841}"/>
              </a:ext>
            </a:extLst>
          </p:cNvPr>
          <p:cNvSpPr/>
          <p:nvPr/>
        </p:nvSpPr>
        <p:spPr>
          <a:xfrm>
            <a:off x="4572000" y="82124"/>
            <a:ext cx="4626588" cy="369332"/>
          </a:xfrm>
          <a:prstGeom prst="rect">
            <a:avLst/>
          </a:prstGeom>
        </p:spPr>
        <p:txBody>
          <a:bodyPr wrap="none">
            <a:spAutoFit/>
          </a:bodyPr>
          <a:lstStyle/>
          <a:p>
            <a:r>
              <a:rPr lang="en-US" dirty="0">
                <a:solidFill>
                  <a:srgbClr val="13294B"/>
                </a:solidFill>
                <a:latin typeface="Berlin Sans FB" panose="020E0602020502020306" pitchFamily="34" charset="0"/>
                <a:cs typeface="Arial" panose="020B0604020202020204" pitchFamily="34" charset="0"/>
              </a:rPr>
              <a:t>Receiver Operating Characteristic (ROC) curve</a:t>
            </a:r>
          </a:p>
        </p:txBody>
      </p:sp>
      <p:sp>
        <p:nvSpPr>
          <p:cNvPr id="7" name="Footer Placeholder 18">
            <a:extLst>
              <a:ext uri="{FF2B5EF4-FFF2-40B4-BE49-F238E27FC236}">
                <a16:creationId xmlns:a16="http://schemas.microsoft.com/office/drawing/2014/main" id="{8F3A9421-CC38-4FC1-8691-8A104F29E8BF}"/>
              </a:ext>
            </a:extLst>
          </p:cNvPr>
          <p:cNvSpPr txBox="1">
            <a:spLocks/>
          </p:cNvSpPr>
          <p:nvPr/>
        </p:nvSpPr>
        <p:spPr>
          <a:xfrm>
            <a:off x="2791822" y="4290441"/>
            <a:ext cx="3086100" cy="274637"/>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685800">
              <a:defRPr/>
            </a:pPr>
            <a:r>
              <a:rPr lang="en-CA" sz="900" dirty="0">
                <a:solidFill>
                  <a:srgbClr val="4B6399"/>
                </a:solidFill>
                <a:latin typeface="Calibri" panose="020F0502020204030204"/>
              </a:rPr>
              <a:t>Zhou, Baylis</a:t>
            </a:r>
            <a:r>
              <a:rPr lang="en-US" sz="900" dirty="0">
                <a:solidFill>
                  <a:srgbClr val="4B6399"/>
                </a:solidFill>
                <a:latin typeface="Calibri" panose="020F0502020204030204"/>
              </a:rPr>
              <a:t>, </a:t>
            </a:r>
            <a:r>
              <a:rPr lang="en-CA" sz="900" dirty="0">
                <a:solidFill>
                  <a:srgbClr val="4B6399"/>
                </a:solidFill>
                <a:latin typeface="Calibri" panose="020F0502020204030204"/>
              </a:rPr>
              <a:t>Lentz, and Michelson</a:t>
            </a:r>
            <a:endParaRPr lang="en-US" sz="900" dirty="0">
              <a:solidFill>
                <a:srgbClr val="4B6399"/>
              </a:solidFill>
              <a:latin typeface="Calibri" panose="020F0502020204030204"/>
            </a:endParaRPr>
          </a:p>
        </p:txBody>
      </p:sp>
    </p:spTree>
    <p:extLst>
      <p:ext uri="{BB962C8B-B14F-4D97-AF65-F5344CB8AC3E}">
        <p14:creationId xmlns:p14="http://schemas.microsoft.com/office/powerpoint/2010/main" val="14143961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2538" y="159883"/>
            <a:ext cx="8558923" cy="391413"/>
          </a:xfrm>
        </p:spPr>
        <p:txBody>
          <a:bodyPr>
            <a:noAutofit/>
          </a:bodyPr>
          <a:lstStyle/>
          <a:p>
            <a:pPr algn="l"/>
            <a:r>
              <a:rPr lang="en-CA" sz="2000" dirty="0">
                <a:solidFill>
                  <a:schemeClr val="tx1">
                    <a:lumMod val="75000"/>
                  </a:schemeClr>
                </a:solidFill>
                <a:latin typeface="Arial" panose="020B0604020202020204" pitchFamily="34" charset="0"/>
                <a:cs typeface="Arial" panose="020B0604020202020204" pitchFamily="34" charset="0"/>
              </a:rPr>
              <a:t>Results for binary cut-off</a:t>
            </a:r>
            <a:endParaRPr lang="en-US" sz="2000" dirty="0">
              <a:solidFill>
                <a:schemeClr val="tx1">
                  <a:lumMod val="75000"/>
                </a:schemeClr>
              </a:solidFill>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a:stretch>
            <a:fillRect/>
          </a:stretch>
        </p:blipFill>
        <p:spPr>
          <a:xfrm>
            <a:off x="1309352" y="595680"/>
            <a:ext cx="3011685" cy="2150262"/>
          </a:xfrm>
          <a:prstGeom prst="rect">
            <a:avLst/>
          </a:prstGeom>
          <a:solidFill>
            <a:schemeClr val="bg1"/>
          </a:solidFill>
        </p:spPr>
      </p:pic>
      <p:pic>
        <p:nvPicPr>
          <p:cNvPr id="5" name="Picture 4"/>
          <p:cNvPicPr>
            <a:picLocks noChangeAspect="1"/>
          </p:cNvPicPr>
          <p:nvPr/>
        </p:nvPicPr>
        <p:blipFill>
          <a:blip r:embed="rId4"/>
          <a:stretch>
            <a:fillRect/>
          </a:stretch>
        </p:blipFill>
        <p:spPr>
          <a:xfrm>
            <a:off x="1309352" y="3093419"/>
            <a:ext cx="3011685" cy="1981881"/>
          </a:xfrm>
          <a:prstGeom prst="rect">
            <a:avLst/>
          </a:prstGeom>
          <a:solidFill>
            <a:schemeClr val="bg1"/>
          </a:solidFill>
        </p:spPr>
      </p:pic>
      <p:pic>
        <p:nvPicPr>
          <p:cNvPr id="6" name="Picture 5"/>
          <p:cNvPicPr>
            <a:picLocks noChangeAspect="1"/>
          </p:cNvPicPr>
          <p:nvPr/>
        </p:nvPicPr>
        <p:blipFill>
          <a:blip r:embed="rId5"/>
          <a:stretch>
            <a:fillRect/>
          </a:stretch>
        </p:blipFill>
        <p:spPr>
          <a:xfrm>
            <a:off x="4644144" y="639324"/>
            <a:ext cx="3070304" cy="2121517"/>
          </a:xfrm>
          <a:prstGeom prst="rect">
            <a:avLst/>
          </a:prstGeom>
          <a:solidFill>
            <a:schemeClr val="bg1"/>
          </a:solidFill>
        </p:spPr>
      </p:pic>
      <p:sp>
        <p:nvSpPr>
          <p:cNvPr id="8" name="TextBox 7"/>
          <p:cNvSpPr txBox="1"/>
          <p:nvPr/>
        </p:nvSpPr>
        <p:spPr>
          <a:xfrm>
            <a:off x="529629" y="1504136"/>
            <a:ext cx="1382233" cy="369332"/>
          </a:xfrm>
          <a:prstGeom prst="rect">
            <a:avLst/>
          </a:prstGeom>
          <a:noFill/>
        </p:spPr>
        <p:txBody>
          <a:bodyPr wrap="square" rtlCol="0">
            <a:spAutoFit/>
          </a:bodyPr>
          <a:lstStyle/>
          <a:p>
            <a:r>
              <a:rPr lang="en-CA" dirty="0">
                <a:solidFill>
                  <a:schemeClr val="tx1">
                    <a:lumMod val="75000"/>
                  </a:schemeClr>
                </a:solidFill>
              </a:rPr>
              <a:t>FCS</a:t>
            </a:r>
            <a:endParaRPr lang="en-US" dirty="0">
              <a:solidFill>
                <a:schemeClr val="tx1">
                  <a:lumMod val="75000"/>
                </a:schemeClr>
              </a:solidFill>
            </a:endParaRPr>
          </a:p>
        </p:txBody>
      </p:sp>
      <p:sp>
        <p:nvSpPr>
          <p:cNvPr id="10" name="TextBox 9"/>
          <p:cNvSpPr txBox="1"/>
          <p:nvPr/>
        </p:nvSpPr>
        <p:spPr>
          <a:xfrm>
            <a:off x="529630" y="3752038"/>
            <a:ext cx="1382233" cy="369332"/>
          </a:xfrm>
          <a:prstGeom prst="rect">
            <a:avLst/>
          </a:prstGeom>
          <a:noFill/>
        </p:spPr>
        <p:txBody>
          <a:bodyPr wrap="square" rtlCol="0">
            <a:spAutoFit/>
          </a:bodyPr>
          <a:lstStyle/>
          <a:p>
            <a:r>
              <a:rPr lang="en-CA" dirty="0" err="1">
                <a:solidFill>
                  <a:schemeClr val="tx1">
                    <a:lumMod val="75000"/>
                  </a:schemeClr>
                </a:solidFill>
              </a:rPr>
              <a:t>rCSI</a:t>
            </a:r>
            <a:endParaRPr lang="en-US" dirty="0">
              <a:solidFill>
                <a:schemeClr val="tx1">
                  <a:lumMod val="75000"/>
                </a:schemeClr>
              </a:solidFill>
            </a:endParaRPr>
          </a:p>
        </p:txBody>
      </p:sp>
      <p:pic>
        <p:nvPicPr>
          <p:cNvPr id="12" name="Picture 11" descr="A close up of a map&#10;&#10;Description automatically generated">
            <a:extLst>
              <a:ext uri="{FF2B5EF4-FFF2-40B4-BE49-F238E27FC236}">
                <a16:creationId xmlns:a16="http://schemas.microsoft.com/office/drawing/2014/main" id="{D247326F-C32A-F542-81A1-EC26E680DEC1}"/>
              </a:ext>
            </a:extLst>
          </p:cNvPr>
          <p:cNvPicPr>
            <a:picLocks noChangeAspect="1"/>
          </p:cNvPicPr>
          <p:nvPr/>
        </p:nvPicPr>
        <p:blipFill>
          <a:blip r:embed="rId6"/>
          <a:stretch>
            <a:fillRect/>
          </a:stretch>
        </p:blipFill>
        <p:spPr>
          <a:xfrm>
            <a:off x="4644144" y="3093419"/>
            <a:ext cx="3085688" cy="1966667"/>
          </a:xfrm>
          <a:prstGeom prst="rect">
            <a:avLst/>
          </a:prstGeom>
          <a:solidFill>
            <a:schemeClr val="bg1"/>
          </a:solidFill>
        </p:spPr>
      </p:pic>
      <p:sp>
        <p:nvSpPr>
          <p:cNvPr id="13" name="TextBox 12"/>
          <p:cNvSpPr txBox="1"/>
          <p:nvPr/>
        </p:nvSpPr>
        <p:spPr>
          <a:xfrm>
            <a:off x="2409241" y="2724087"/>
            <a:ext cx="1382233" cy="369332"/>
          </a:xfrm>
          <a:prstGeom prst="rect">
            <a:avLst/>
          </a:prstGeom>
          <a:noFill/>
        </p:spPr>
        <p:txBody>
          <a:bodyPr wrap="square" rtlCol="0">
            <a:spAutoFit/>
          </a:bodyPr>
          <a:lstStyle/>
          <a:p>
            <a:r>
              <a:rPr lang="en-CA" dirty="0">
                <a:solidFill>
                  <a:schemeClr val="tx1">
                    <a:lumMod val="75000"/>
                  </a:schemeClr>
                </a:solidFill>
              </a:rPr>
              <a:t>Malawi</a:t>
            </a:r>
            <a:endParaRPr lang="en-US" dirty="0">
              <a:solidFill>
                <a:schemeClr val="tx1">
                  <a:lumMod val="75000"/>
                </a:schemeClr>
              </a:solidFill>
            </a:endParaRPr>
          </a:p>
        </p:txBody>
      </p:sp>
      <p:sp>
        <p:nvSpPr>
          <p:cNvPr id="14" name="TextBox 13"/>
          <p:cNvSpPr txBox="1"/>
          <p:nvPr/>
        </p:nvSpPr>
        <p:spPr>
          <a:xfrm>
            <a:off x="5776181" y="2724087"/>
            <a:ext cx="1382233" cy="369332"/>
          </a:xfrm>
          <a:prstGeom prst="rect">
            <a:avLst/>
          </a:prstGeom>
          <a:noFill/>
        </p:spPr>
        <p:txBody>
          <a:bodyPr wrap="square" rtlCol="0">
            <a:spAutoFit/>
          </a:bodyPr>
          <a:lstStyle/>
          <a:p>
            <a:r>
              <a:rPr lang="en-CA" dirty="0">
                <a:solidFill>
                  <a:schemeClr val="tx1">
                    <a:lumMod val="75000"/>
                  </a:schemeClr>
                </a:solidFill>
              </a:rPr>
              <a:t>Tanzania</a:t>
            </a:r>
            <a:endParaRPr lang="en-US" dirty="0">
              <a:solidFill>
                <a:schemeClr val="tx1">
                  <a:lumMod val="75000"/>
                </a:schemeClr>
              </a:solidFill>
            </a:endParaRPr>
          </a:p>
        </p:txBody>
      </p:sp>
    </p:spTree>
    <p:extLst>
      <p:ext uri="{BB962C8B-B14F-4D97-AF65-F5344CB8AC3E}">
        <p14:creationId xmlns:p14="http://schemas.microsoft.com/office/powerpoint/2010/main" val="32807632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7346" y="132442"/>
            <a:ext cx="8596269" cy="994172"/>
          </a:xfrm>
        </p:spPr>
        <p:txBody>
          <a:bodyPr>
            <a:normAutofit fontScale="90000"/>
          </a:bodyPr>
          <a:lstStyle/>
          <a:p>
            <a:r>
              <a:rPr lang="en-US" sz="2000" dirty="0">
                <a:solidFill>
                  <a:schemeClr val="tx1">
                    <a:lumMod val="75000"/>
                  </a:schemeClr>
                </a:solidFill>
              </a:rPr>
              <a:t>In table format…  Binary Baseline vs ML algorithms, no oversampling (year split) </a:t>
            </a:r>
            <a:br>
              <a:rPr lang="en-US" sz="2000" dirty="0">
                <a:solidFill>
                  <a:schemeClr val="tx1">
                    <a:lumMod val="75000"/>
                  </a:schemeClr>
                </a:solidFill>
              </a:rPr>
            </a:br>
            <a:r>
              <a:rPr lang="en-US" sz="2000" i="1" dirty="0">
                <a:solidFill>
                  <a:schemeClr val="tx1">
                    <a:lumMod val="75000"/>
                  </a:schemeClr>
                </a:solidFill>
              </a:rPr>
              <a:t>Similar accuracy, higher recall </a:t>
            </a:r>
          </a:p>
        </p:txBody>
      </p:sp>
      <p:graphicFrame>
        <p:nvGraphicFramePr>
          <p:cNvPr id="5" name="Table 4">
            <a:extLst>
              <a:ext uri="{FF2B5EF4-FFF2-40B4-BE49-F238E27FC236}">
                <a16:creationId xmlns:a16="http://schemas.microsoft.com/office/drawing/2014/main" id="{436DE1F7-E71F-2B4B-B9A1-056965AC2D53}"/>
              </a:ext>
            </a:extLst>
          </p:cNvPr>
          <p:cNvGraphicFramePr>
            <a:graphicFrameLocks noGrp="1"/>
          </p:cNvGraphicFramePr>
          <p:nvPr>
            <p:extLst>
              <p:ext uri="{D42A27DB-BD31-4B8C-83A1-F6EECF244321}">
                <p14:modId xmlns:p14="http://schemas.microsoft.com/office/powerpoint/2010/main" val="4270271679"/>
              </p:ext>
            </p:extLst>
          </p:nvPr>
        </p:nvGraphicFramePr>
        <p:xfrm>
          <a:off x="412705" y="1116507"/>
          <a:ext cx="8318590" cy="3648142"/>
        </p:xfrm>
        <a:graphic>
          <a:graphicData uri="http://schemas.openxmlformats.org/drawingml/2006/table">
            <a:tbl>
              <a:tblPr firstRow="1" bandRow="1"/>
              <a:tblGrid>
                <a:gridCol w="1403117">
                  <a:extLst>
                    <a:ext uri="{9D8B030D-6E8A-4147-A177-3AD203B41FA5}">
                      <a16:colId xmlns:a16="http://schemas.microsoft.com/office/drawing/2014/main" val="4067584380"/>
                    </a:ext>
                  </a:extLst>
                </a:gridCol>
                <a:gridCol w="1199899">
                  <a:extLst>
                    <a:ext uri="{9D8B030D-6E8A-4147-A177-3AD203B41FA5}">
                      <a16:colId xmlns:a16="http://schemas.microsoft.com/office/drawing/2014/main" val="3964248459"/>
                    </a:ext>
                  </a:extLst>
                </a:gridCol>
                <a:gridCol w="1301508">
                  <a:extLst>
                    <a:ext uri="{9D8B030D-6E8A-4147-A177-3AD203B41FA5}">
                      <a16:colId xmlns:a16="http://schemas.microsoft.com/office/drawing/2014/main" val="2529117214"/>
                    </a:ext>
                  </a:extLst>
                </a:gridCol>
                <a:gridCol w="1301508">
                  <a:extLst>
                    <a:ext uri="{9D8B030D-6E8A-4147-A177-3AD203B41FA5}">
                      <a16:colId xmlns:a16="http://schemas.microsoft.com/office/drawing/2014/main" val="2753034581"/>
                    </a:ext>
                  </a:extLst>
                </a:gridCol>
                <a:gridCol w="1560659">
                  <a:extLst>
                    <a:ext uri="{9D8B030D-6E8A-4147-A177-3AD203B41FA5}">
                      <a16:colId xmlns:a16="http://schemas.microsoft.com/office/drawing/2014/main" val="4143622438"/>
                    </a:ext>
                  </a:extLst>
                </a:gridCol>
                <a:gridCol w="1551899">
                  <a:extLst>
                    <a:ext uri="{9D8B030D-6E8A-4147-A177-3AD203B41FA5}">
                      <a16:colId xmlns:a16="http://schemas.microsoft.com/office/drawing/2014/main" val="2137496700"/>
                    </a:ext>
                  </a:extLst>
                </a:gridCol>
              </a:tblGrid>
              <a:tr h="815403">
                <a:tc>
                  <a:txBody>
                    <a:bodyPr/>
                    <a:lstStyle>
                      <a:lvl1pPr marL="0" algn="l" defTabSz="685800" rtl="0" eaLnBrk="1" latinLnBrk="0" hangingPunct="1">
                        <a:defRPr sz="1350" b="1" kern="1200">
                          <a:solidFill>
                            <a:schemeClr val="bg1"/>
                          </a:solidFill>
                          <a:latin typeface="Garamond"/>
                        </a:defRPr>
                      </a:lvl1pPr>
                      <a:lvl2pPr marL="342900" algn="l" defTabSz="685800" rtl="0" eaLnBrk="1" latinLnBrk="0" hangingPunct="1">
                        <a:defRPr sz="1350" b="1" kern="1200">
                          <a:solidFill>
                            <a:schemeClr val="bg1"/>
                          </a:solidFill>
                          <a:latin typeface="Garamond"/>
                        </a:defRPr>
                      </a:lvl2pPr>
                      <a:lvl3pPr marL="685800" algn="l" defTabSz="685800" rtl="0" eaLnBrk="1" latinLnBrk="0" hangingPunct="1">
                        <a:defRPr sz="1350" b="1" kern="1200">
                          <a:solidFill>
                            <a:schemeClr val="bg1"/>
                          </a:solidFill>
                          <a:latin typeface="Garamond"/>
                        </a:defRPr>
                      </a:lvl3pPr>
                      <a:lvl4pPr marL="1028700" algn="l" defTabSz="685800" rtl="0" eaLnBrk="1" latinLnBrk="0" hangingPunct="1">
                        <a:defRPr sz="1350" b="1" kern="1200">
                          <a:solidFill>
                            <a:schemeClr val="bg1"/>
                          </a:solidFill>
                          <a:latin typeface="Garamond"/>
                        </a:defRPr>
                      </a:lvl4pPr>
                      <a:lvl5pPr marL="1371600" algn="l" defTabSz="685800" rtl="0" eaLnBrk="1" latinLnBrk="0" hangingPunct="1">
                        <a:defRPr sz="1350" b="1" kern="1200">
                          <a:solidFill>
                            <a:schemeClr val="bg1"/>
                          </a:solidFill>
                          <a:latin typeface="Garamond"/>
                        </a:defRPr>
                      </a:lvl5pPr>
                      <a:lvl6pPr marL="1714500" algn="l" defTabSz="685800" rtl="0" eaLnBrk="1" latinLnBrk="0" hangingPunct="1">
                        <a:defRPr sz="1350" b="1" kern="1200">
                          <a:solidFill>
                            <a:schemeClr val="bg1"/>
                          </a:solidFill>
                          <a:latin typeface="Garamond"/>
                        </a:defRPr>
                      </a:lvl6pPr>
                      <a:lvl7pPr marL="2057400" algn="l" defTabSz="685800" rtl="0" eaLnBrk="1" latinLnBrk="0" hangingPunct="1">
                        <a:defRPr sz="1350" b="1" kern="1200">
                          <a:solidFill>
                            <a:schemeClr val="bg1"/>
                          </a:solidFill>
                          <a:latin typeface="Garamond"/>
                        </a:defRPr>
                      </a:lvl7pPr>
                      <a:lvl8pPr marL="2400300" algn="l" defTabSz="685800" rtl="0" eaLnBrk="1" latinLnBrk="0" hangingPunct="1">
                        <a:defRPr sz="1350" b="1" kern="1200">
                          <a:solidFill>
                            <a:schemeClr val="bg1"/>
                          </a:solidFill>
                          <a:latin typeface="Garamond"/>
                        </a:defRPr>
                      </a:lvl8pPr>
                      <a:lvl9pPr marL="2743200" algn="l" defTabSz="685800" rtl="0" eaLnBrk="1" latinLnBrk="0" hangingPunct="1">
                        <a:defRPr sz="1350" b="1" kern="1200">
                          <a:solidFill>
                            <a:schemeClr val="bg1"/>
                          </a:solidFill>
                          <a:latin typeface="Garamond"/>
                        </a:defRPr>
                      </a:lvl9pPr>
                    </a:lstStyle>
                    <a:p>
                      <a:pPr algn="ctr"/>
                      <a:r>
                        <a:rPr lang="en-US" altLang="zh-CN" sz="1400" dirty="0">
                          <a:latin typeface="Calibri" panose="020F0502020204030204" pitchFamily="34" charset="0"/>
                          <a:cs typeface="Calibri" panose="020F0502020204030204" pitchFamily="34" charset="0"/>
                        </a:rPr>
                        <a:t>Country</a:t>
                      </a:r>
                      <a:endParaRPr lang="en-US" sz="1400" dirty="0">
                        <a:latin typeface="Calibri" panose="020F0502020204030204" pitchFamily="34" charset="0"/>
                        <a:cs typeface="Calibri" panose="020F0502020204030204" pitchFamily="34" charset="0"/>
                      </a:endParaRPr>
                    </a:p>
                  </a:txBody>
                  <a:tcPr>
                    <a:lnL w="9525" cap="flat" cmpd="sng" algn="ctr">
                      <a:solidFill>
                        <a:srgbClr val="435875">
                          <a:shade val="95000"/>
                          <a:satMod val="105000"/>
                        </a:srgbClr>
                      </a:solidFill>
                      <a:prstDash val="solid"/>
                    </a:lnL>
                    <a:lnR>
                      <a:noFill/>
                    </a:lnR>
                    <a:lnT w="9525" cap="flat" cmpd="sng" algn="ctr">
                      <a:solidFill>
                        <a:srgbClr val="435875">
                          <a:shade val="95000"/>
                          <a:satMod val="105000"/>
                        </a:srgbClr>
                      </a:solidFill>
                      <a:prstDash val="solid"/>
                    </a:lnT>
                    <a:lnB w="9525" cap="flat" cmpd="sng" algn="ctr">
                      <a:solidFill>
                        <a:srgbClr val="435875">
                          <a:shade val="95000"/>
                          <a:satMod val="105000"/>
                        </a:srgbClr>
                      </a:solidFill>
                      <a:prstDash val="solid"/>
                    </a:lnB>
                    <a:lnTlToBr w="12700" cmpd="sng">
                      <a:noFill/>
                      <a:prstDash val="solid"/>
                    </a:lnTlToBr>
                    <a:lnBlToTr w="12700" cmpd="sng">
                      <a:noFill/>
                      <a:prstDash val="solid"/>
                    </a:lnBlToTr>
                    <a:solidFill>
                      <a:srgbClr val="435875"/>
                    </a:solidFill>
                  </a:tcPr>
                </a:tc>
                <a:tc>
                  <a:txBody>
                    <a:bodyPr/>
                    <a:lstStyle>
                      <a:lvl1pPr marL="0" algn="l" defTabSz="685800" rtl="0" eaLnBrk="1" latinLnBrk="0" hangingPunct="1">
                        <a:defRPr sz="1350" b="1" kern="1200">
                          <a:solidFill>
                            <a:schemeClr val="bg1"/>
                          </a:solidFill>
                          <a:latin typeface="Garamond"/>
                        </a:defRPr>
                      </a:lvl1pPr>
                      <a:lvl2pPr marL="342900" algn="l" defTabSz="685800" rtl="0" eaLnBrk="1" latinLnBrk="0" hangingPunct="1">
                        <a:defRPr sz="1350" b="1" kern="1200">
                          <a:solidFill>
                            <a:schemeClr val="bg1"/>
                          </a:solidFill>
                          <a:latin typeface="Garamond"/>
                        </a:defRPr>
                      </a:lvl2pPr>
                      <a:lvl3pPr marL="685800" algn="l" defTabSz="685800" rtl="0" eaLnBrk="1" latinLnBrk="0" hangingPunct="1">
                        <a:defRPr sz="1350" b="1" kern="1200">
                          <a:solidFill>
                            <a:schemeClr val="bg1"/>
                          </a:solidFill>
                          <a:latin typeface="Garamond"/>
                        </a:defRPr>
                      </a:lvl3pPr>
                      <a:lvl4pPr marL="1028700" algn="l" defTabSz="685800" rtl="0" eaLnBrk="1" latinLnBrk="0" hangingPunct="1">
                        <a:defRPr sz="1350" b="1" kern="1200">
                          <a:solidFill>
                            <a:schemeClr val="bg1"/>
                          </a:solidFill>
                          <a:latin typeface="Garamond"/>
                        </a:defRPr>
                      </a:lvl4pPr>
                      <a:lvl5pPr marL="1371600" algn="l" defTabSz="685800" rtl="0" eaLnBrk="1" latinLnBrk="0" hangingPunct="1">
                        <a:defRPr sz="1350" b="1" kern="1200">
                          <a:solidFill>
                            <a:schemeClr val="bg1"/>
                          </a:solidFill>
                          <a:latin typeface="Garamond"/>
                        </a:defRPr>
                      </a:lvl5pPr>
                      <a:lvl6pPr marL="1714500" algn="l" defTabSz="685800" rtl="0" eaLnBrk="1" latinLnBrk="0" hangingPunct="1">
                        <a:defRPr sz="1350" b="1" kern="1200">
                          <a:solidFill>
                            <a:schemeClr val="bg1"/>
                          </a:solidFill>
                          <a:latin typeface="Garamond"/>
                        </a:defRPr>
                      </a:lvl6pPr>
                      <a:lvl7pPr marL="2057400" algn="l" defTabSz="685800" rtl="0" eaLnBrk="1" latinLnBrk="0" hangingPunct="1">
                        <a:defRPr sz="1350" b="1" kern="1200">
                          <a:solidFill>
                            <a:schemeClr val="bg1"/>
                          </a:solidFill>
                          <a:latin typeface="Garamond"/>
                        </a:defRPr>
                      </a:lvl7pPr>
                      <a:lvl8pPr marL="2400300" algn="l" defTabSz="685800" rtl="0" eaLnBrk="1" latinLnBrk="0" hangingPunct="1">
                        <a:defRPr sz="1350" b="1" kern="1200">
                          <a:solidFill>
                            <a:schemeClr val="bg1"/>
                          </a:solidFill>
                          <a:latin typeface="Garamond"/>
                        </a:defRPr>
                      </a:lvl8pPr>
                      <a:lvl9pPr marL="2743200" algn="l" defTabSz="685800" rtl="0" eaLnBrk="1" latinLnBrk="0" hangingPunct="1">
                        <a:defRPr sz="1350" b="1" kern="1200">
                          <a:solidFill>
                            <a:schemeClr val="bg1"/>
                          </a:solidFill>
                          <a:latin typeface="Garamond"/>
                        </a:defRPr>
                      </a:lvl9pPr>
                    </a:lstStyle>
                    <a:p>
                      <a:pPr algn="ctr"/>
                      <a:r>
                        <a:rPr lang="en-US" altLang="zh-CN" sz="1400" dirty="0">
                          <a:latin typeface="Calibri" panose="020F0502020204030204" pitchFamily="34" charset="0"/>
                          <a:cs typeface="Calibri" panose="020F0502020204030204" pitchFamily="34" charset="0"/>
                        </a:rPr>
                        <a:t>Food</a:t>
                      </a:r>
                      <a:r>
                        <a:rPr lang="zh-CN" altLang="en-US" sz="1400" dirty="0">
                          <a:latin typeface="Calibri" panose="020F0502020204030204" pitchFamily="34" charset="0"/>
                          <a:cs typeface="Calibri" panose="020F0502020204030204" pitchFamily="34" charset="0"/>
                        </a:rPr>
                        <a:t> </a:t>
                      </a:r>
                      <a:r>
                        <a:rPr lang="en-US" altLang="zh-CN" sz="1400" dirty="0">
                          <a:latin typeface="Calibri" panose="020F0502020204030204" pitchFamily="34" charset="0"/>
                          <a:cs typeface="Calibri" panose="020F0502020204030204" pitchFamily="34" charset="0"/>
                        </a:rPr>
                        <a:t>Security</a:t>
                      </a:r>
                      <a:r>
                        <a:rPr lang="zh-CN" altLang="en-US" sz="1400" dirty="0">
                          <a:latin typeface="Calibri" panose="020F0502020204030204" pitchFamily="34" charset="0"/>
                          <a:cs typeface="Calibri" panose="020F0502020204030204" pitchFamily="34" charset="0"/>
                        </a:rPr>
                        <a:t> </a:t>
                      </a:r>
                      <a:r>
                        <a:rPr lang="en-US" altLang="zh-CN" sz="1400" dirty="0">
                          <a:latin typeface="Calibri" panose="020F0502020204030204" pitchFamily="34" charset="0"/>
                          <a:cs typeface="Calibri" panose="020F0502020204030204" pitchFamily="34" charset="0"/>
                        </a:rPr>
                        <a:t>Measure</a:t>
                      </a:r>
                      <a:endParaRPr lang="en-US" sz="1400" dirty="0">
                        <a:latin typeface="Calibri" panose="020F0502020204030204" pitchFamily="34" charset="0"/>
                        <a:cs typeface="Calibri" panose="020F0502020204030204" pitchFamily="34" charset="0"/>
                      </a:endParaRPr>
                    </a:p>
                  </a:txBody>
                  <a:tcPr>
                    <a:lnL>
                      <a:noFill/>
                    </a:lnL>
                    <a:lnR>
                      <a:noFill/>
                    </a:lnR>
                    <a:lnT w="9525" cap="flat" cmpd="sng" algn="ctr">
                      <a:solidFill>
                        <a:srgbClr val="435875">
                          <a:shade val="95000"/>
                          <a:satMod val="105000"/>
                        </a:srgbClr>
                      </a:solidFill>
                      <a:prstDash val="solid"/>
                    </a:lnT>
                    <a:lnB w="9525" cap="flat" cmpd="sng" algn="ctr">
                      <a:solidFill>
                        <a:srgbClr val="435875">
                          <a:shade val="95000"/>
                          <a:satMod val="105000"/>
                        </a:srgbClr>
                      </a:solidFill>
                      <a:prstDash val="solid"/>
                    </a:lnB>
                    <a:lnTlToBr w="12700" cmpd="sng">
                      <a:noFill/>
                      <a:prstDash val="solid"/>
                    </a:lnTlToBr>
                    <a:lnBlToTr w="12700" cmpd="sng">
                      <a:noFill/>
                      <a:prstDash val="solid"/>
                    </a:lnBlToTr>
                    <a:solidFill>
                      <a:srgbClr val="435875"/>
                    </a:solidFill>
                  </a:tcPr>
                </a:tc>
                <a:tc>
                  <a:txBody>
                    <a:bodyPr/>
                    <a:lstStyle>
                      <a:lvl1pPr marL="0" algn="l" defTabSz="685800" rtl="0" eaLnBrk="1" latinLnBrk="0" hangingPunct="1">
                        <a:defRPr sz="1350" b="1" kern="1200">
                          <a:solidFill>
                            <a:schemeClr val="bg1"/>
                          </a:solidFill>
                          <a:latin typeface="Garamond"/>
                        </a:defRPr>
                      </a:lvl1pPr>
                      <a:lvl2pPr marL="342900" algn="l" defTabSz="685800" rtl="0" eaLnBrk="1" latinLnBrk="0" hangingPunct="1">
                        <a:defRPr sz="1350" b="1" kern="1200">
                          <a:solidFill>
                            <a:schemeClr val="bg1"/>
                          </a:solidFill>
                          <a:latin typeface="Garamond"/>
                        </a:defRPr>
                      </a:lvl2pPr>
                      <a:lvl3pPr marL="685800" algn="l" defTabSz="685800" rtl="0" eaLnBrk="1" latinLnBrk="0" hangingPunct="1">
                        <a:defRPr sz="1350" b="1" kern="1200">
                          <a:solidFill>
                            <a:schemeClr val="bg1"/>
                          </a:solidFill>
                          <a:latin typeface="Garamond"/>
                        </a:defRPr>
                      </a:lvl3pPr>
                      <a:lvl4pPr marL="1028700" algn="l" defTabSz="685800" rtl="0" eaLnBrk="1" latinLnBrk="0" hangingPunct="1">
                        <a:defRPr sz="1350" b="1" kern="1200">
                          <a:solidFill>
                            <a:schemeClr val="bg1"/>
                          </a:solidFill>
                          <a:latin typeface="Garamond"/>
                        </a:defRPr>
                      </a:lvl4pPr>
                      <a:lvl5pPr marL="1371600" algn="l" defTabSz="685800" rtl="0" eaLnBrk="1" latinLnBrk="0" hangingPunct="1">
                        <a:defRPr sz="1350" b="1" kern="1200">
                          <a:solidFill>
                            <a:schemeClr val="bg1"/>
                          </a:solidFill>
                          <a:latin typeface="Garamond"/>
                        </a:defRPr>
                      </a:lvl5pPr>
                      <a:lvl6pPr marL="1714500" algn="l" defTabSz="685800" rtl="0" eaLnBrk="1" latinLnBrk="0" hangingPunct="1">
                        <a:defRPr sz="1350" b="1" kern="1200">
                          <a:solidFill>
                            <a:schemeClr val="bg1"/>
                          </a:solidFill>
                          <a:latin typeface="Garamond"/>
                        </a:defRPr>
                      </a:lvl6pPr>
                      <a:lvl7pPr marL="2057400" algn="l" defTabSz="685800" rtl="0" eaLnBrk="1" latinLnBrk="0" hangingPunct="1">
                        <a:defRPr sz="1350" b="1" kern="1200">
                          <a:solidFill>
                            <a:schemeClr val="bg1"/>
                          </a:solidFill>
                          <a:latin typeface="Garamond"/>
                        </a:defRPr>
                      </a:lvl7pPr>
                      <a:lvl8pPr marL="2400300" algn="l" defTabSz="685800" rtl="0" eaLnBrk="1" latinLnBrk="0" hangingPunct="1">
                        <a:defRPr sz="1350" b="1" kern="1200">
                          <a:solidFill>
                            <a:schemeClr val="bg1"/>
                          </a:solidFill>
                          <a:latin typeface="Garamond"/>
                        </a:defRPr>
                      </a:lvl8pPr>
                      <a:lvl9pPr marL="2743200" algn="l" defTabSz="685800" rtl="0" eaLnBrk="1" latinLnBrk="0" hangingPunct="1">
                        <a:defRPr sz="1350" b="1" kern="1200">
                          <a:solidFill>
                            <a:schemeClr val="bg1"/>
                          </a:solidFill>
                          <a:latin typeface="Garamond"/>
                        </a:defRPr>
                      </a:lvl9pPr>
                    </a:lstStyle>
                    <a:p>
                      <a:pPr algn="ctr"/>
                      <a:r>
                        <a:rPr lang="en-US" altLang="zh-CN" sz="1400" dirty="0">
                          <a:latin typeface="Calibri" panose="020F0502020204030204" pitchFamily="34" charset="0"/>
                          <a:cs typeface="Calibri" panose="020F0502020204030204" pitchFamily="34" charset="0"/>
                        </a:rPr>
                        <a:t>Overall</a:t>
                      </a:r>
                    </a:p>
                    <a:p>
                      <a:pPr algn="ctr"/>
                      <a:r>
                        <a:rPr lang="en-US" altLang="zh-CN" sz="1400" dirty="0">
                          <a:latin typeface="Calibri" panose="020F0502020204030204" pitchFamily="34" charset="0"/>
                          <a:cs typeface="Calibri" panose="020F0502020204030204" pitchFamily="34" charset="0"/>
                        </a:rPr>
                        <a:t>Accuracy</a:t>
                      </a:r>
                    </a:p>
                    <a:p>
                      <a:pPr algn="ctr"/>
                      <a:r>
                        <a:rPr lang="en-US" altLang="zh-CN" sz="1400" dirty="0">
                          <a:latin typeface="Calibri" panose="020F0502020204030204" pitchFamily="34" charset="0"/>
                          <a:cs typeface="Calibri" panose="020F0502020204030204" pitchFamily="34" charset="0"/>
                        </a:rPr>
                        <a:t>(baseline)</a:t>
                      </a:r>
                      <a:endParaRPr lang="en-US" sz="1400" dirty="0">
                        <a:latin typeface="Calibri" panose="020F0502020204030204" pitchFamily="34" charset="0"/>
                        <a:cs typeface="Calibri" panose="020F0502020204030204" pitchFamily="34" charset="0"/>
                      </a:endParaRPr>
                    </a:p>
                  </a:txBody>
                  <a:tcPr>
                    <a:lnL>
                      <a:noFill/>
                    </a:lnL>
                    <a:lnR>
                      <a:noFill/>
                    </a:lnR>
                    <a:lnT w="9525" cap="flat" cmpd="sng" algn="ctr">
                      <a:solidFill>
                        <a:srgbClr val="435875">
                          <a:shade val="95000"/>
                          <a:satMod val="105000"/>
                        </a:srgbClr>
                      </a:solidFill>
                      <a:prstDash val="solid"/>
                    </a:lnT>
                    <a:lnB w="9525" cap="flat" cmpd="sng" algn="ctr">
                      <a:solidFill>
                        <a:srgbClr val="435875">
                          <a:shade val="95000"/>
                          <a:satMod val="105000"/>
                        </a:srgbClr>
                      </a:solidFill>
                      <a:prstDash val="solid"/>
                    </a:lnB>
                    <a:lnTlToBr w="12700" cmpd="sng">
                      <a:noFill/>
                      <a:prstDash val="solid"/>
                    </a:lnTlToBr>
                    <a:lnBlToTr w="12700" cmpd="sng">
                      <a:noFill/>
                      <a:prstDash val="solid"/>
                    </a:lnBlToTr>
                    <a:solidFill>
                      <a:srgbClr val="435875"/>
                    </a:solidFill>
                  </a:tcPr>
                </a:tc>
                <a:tc>
                  <a:txBody>
                    <a:bodyPr/>
                    <a:lstStyle>
                      <a:lvl1pPr marL="0" algn="l" defTabSz="685800" rtl="0" eaLnBrk="1" latinLnBrk="0" hangingPunct="1">
                        <a:defRPr sz="1350" b="1" kern="1200">
                          <a:solidFill>
                            <a:schemeClr val="bg1"/>
                          </a:solidFill>
                          <a:latin typeface="Garamond"/>
                        </a:defRPr>
                      </a:lvl1pPr>
                      <a:lvl2pPr marL="342900" algn="l" defTabSz="685800" rtl="0" eaLnBrk="1" latinLnBrk="0" hangingPunct="1">
                        <a:defRPr sz="1350" b="1" kern="1200">
                          <a:solidFill>
                            <a:schemeClr val="bg1"/>
                          </a:solidFill>
                          <a:latin typeface="Garamond"/>
                        </a:defRPr>
                      </a:lvl2pPr>
                      <a:lvl3pPr marL="685800" algn="l" defTabSz="685800" rtl="0" eaLnBrk="1" latinLnBrk="0" hangingPunct="1">
                        <a:defRPr sz="1350" b="1" kern="1200">
                          <a:solidFill>
                            <a:schemeClr val="bg1"/>
                          </a:solidFill>
                          <a:latin typeface="Garamond"/>
                        </a:defRPr>
                      </a:lvl3pPr>
                      <a:lvl4pPr marL="1028700" algn="l" defTabSz="685800" rtl="0" eaLnBrk="1" latinLnBrk="0" hangingPunct="1">
                        <a:defRPr sz="1350" b="1" kern="1200">
                          <a:solidFill>
                            <a:schemeClr val="bg1"/>
                          </a:solidFill>
                          <a:latin typeface="Garamond"/>
                        </a:defRPr>
                      </a:lvl4pPr>
                      <a:lvl5pPr marL="1371600" algn="l" defTabSz="685800" rtl="0" eaLnBrk="1" latinLnBrk="0" hangingPunct="1">
                        <a:defRPr sz="1350" b="1" kern="1200">
                          <a:solidFill>
                            <a:schemeClr val="bg1"/>
                          </a:solidFill>
                          <a:latin typeface="Garamond"/>
                        </a:defRPr>
                      </a:lvl5pPr>
                      <a:lvl6pPr marL="1714500" algn="l" defTabSz="685800" rtl="0" eaLnBrk="1" latinLnBrk="0" hangingPunct="1">
                        <a:defRPr sz="1350" b="1" kern="1200">
                          <a:solidFill>
                            <a:schemeClr val="bg1"/>
                          </a:solidFill>
                          <a:latin typeface="Garamond"/>
                        </a:defRPr>
                      </a:lvl6pPr>
                      <a:lvl7pPr marL="2057400" algn="l" defTabSz="685800" rtl="0" eaLnBrk="1" latinLnBrk="0" hangingPunct="1">
                        <a:defRPr sz="1350" b="1" kern="1200">
                          <a:solidFill>
                            <a:schemeClr val="bg1"/>
                          </a:solidFill>
                          <a:latin typeface="Garamond"/>
                        </a:defRPr>
                      </a:lvl7pPr>
                      <a:lvl8pPr marL="2400300" algn="l" defTabSz="685800" rtl="0" eaLnBrk="1" latinLnBrk="0" hangingPunct="1">
                        <a:defRPr sz="1350" b="1" kern="1200">
                          <a:solidFill>
                            <a:schemeClr val="bg1"/>
                          </a:solidFill>
                          <a:latin typeface="Garamond"/>
                        </a:defRPr>
                      </a:lvl8pPr>
                      <a:lvl9pPr marL="2743200" algn="l" defTabSz="685800" rtl="0" eaLnBrk="1" latinLnBrk="0" hangingPunct="1">
                        <a:defRPr sz="1350" b="1" kern="1200">
                          <a:solidFill>
                            <a:schemeClr val="bg1"/>
                          </a:solidFill>
                          <a:latin typeface="Garamond"/>
                        </a:defRPr>
                      </a:lvl9pPr>
                    </a:lstStyle>
                    <a:p>
                      <a:pPr algn="ctr"/>
                      <a:r>
                        <a:rPr lang="en-US" altLang="zh-CN" sz="1400" dirty="0">
                          <a:latin typeface="Calibri" panose="020F0502020204030204" pitchFamily="34" charset="0"/>
                          <a:cs typeface="Calibri" panose="020F0502020204030204" pitchFamily="34" charset="0"/>
                        </a:rPr>
                        <a:t>Overall</a:t>
                      </a:r>
                    </a:p>
                    <a:p>
                      <a:pPr algn="ctr"/>
                      <a:r>
                        <a:rPr lang="en-US" altLang="zh-CN" sz="1400" dirty="0">
                          <a:latin typeface="Calibri" panose="020F0502020204030204" pitchFamily="34" charset="0"/>
                          <a:cs typeface="Calibri" panose="020F0502020204030204" pitchFamily="34" charset="0"/>
                        </a:rPr>
                        <a:t>Accuracy</a:t>
                      </a:r>
                    </a:p>
                    <a:p>
                      <a:pPr algn="ctr"/>
                      <a:r>
                        <a:rPr lang="en-US" altLang="zh-CN" sz="1400" dirty="0">
                          <a:latin typeface="Calibri" panose="020F0502020204030204" pitchFamily="34" charset="0"/>
                          <a:cs typeface="Calibri" panose="020F0502020204030204" pitchFamily="34" charset="0"/>
                        </a:rPr>
                        <a:t>(ML)</a:t>
                      </a:r>
                      <a:endParaRPr lang="en-US" sz="1400" dirty="0">
                        <a:latin typeface="Calibri" panose="020F0502020204030204" pitchFamily="34" charset="0"/>
                        <a:cs typeface="Calibri" panose="020F0502020204030204" pitchFamily="34" charset="0"/>
                      </a:endParaRPr>
                    </a:p>
                  </a:txBody>
                  <a:tcPr>
                    <a:lnL>
                      <a:noFill/>
                    </a:lnL>
                    <a:lnR>
                      <a:noFill/>
                    </a:lnR>
                    <a:lnT w="9525" cap="flat" cmpd="sng" algn="ctr">
                      <a:solidFill>
                        <a:srgbClr val="435875">
                          <a:shade val="95000"/>
                          <a:satMod val="105000"/>
                        </a:srgbClr>
                      </a:solidFill>
                      <a:prstDash val="solid"/>
                    </a:lnT>
                    <a:lnB w="9525" cap="flat" cmpd="sng" algn="ctr">
                      <a:solidFill>
                        <a:srgbClr val="435875">
                          <a:shade val="95000"/>
                          <a:satMod val="105000"/>
                        </a:srgbClr>
                      </a:solidFill>
                      <a:prstDash val="solid"/>
                    </a:lnB>
                    <a:lnTlToBr w="12700" cmpd="sng">
                      <a:noFill/>
                      <a:prstDash val="solid"/>
                    </a:lnTlToBr>
                    <a:lnBlToTr w="12700" cmpd="sng">
                      <a:noFill/>
                      <a:prstDash val="solid"/>
                    </a:lnBlToTr>
                    <a:solidFill>
                      <a:srgbClr val="435875"/>
                    </a:solidFill>
                  </a:tcPr>
                </a:tc>
                <a:tc>
                  <a:txBody>
                    <a:bodyPr/>
                    <a:lstStyle>
                      <a:lvl1pPr marL="0" algn="l" defTabSz="685800" rtl="0" eaLnBrk="1" latinLnBrk="0" hangingPunct="1">
                        <a:defRPr sz="1350" b="1" kern="1200">
                          <a:solidFill>
                            <a:schemeClr val="bg1"/>
                          </a:solidFill>
                          <a:latin typeface="Garamond"/>
                        </a:defRPr>
                      </a:lvl1pPr>
                      <a:lvl2pPr marL="342900" algn="l" defTabSz="685800" rtl="0" eaLnBrk="1" latinLnBrk="0" hangingPunct="1">
                        <a:defRPr sz="1350" b="1" kern="1200">
                          <a:solidFill>
                            <a:schemeClr val="bg1"/>
                          </a:solidFill>
                          <a:latin typeface="Garamond"/>
                        </a:defRPr>
                      </a:lvl2pPr>
                      <a:lvl3pPr marL="685800" algn="l" defTabSz="685800" rtl="0" eaLnBrk="1" latinLnBrk="0" hangingPunct="1">
                        <a:defRPr sz="1350" b="1" kern="1200">
                          <a:solidFill>
                            <a:schemeClr val="bg1"/>
                          </a:solidFill>
                          <a:latin typeface="Garamond"/>
                        </a:defRPr>
                      </a:lvl3pPr>
                      <a:lvl4pPr marL="1028700" algn="l" defTabSz="685800" rtl="0" eaLnBrk="1" latinLnBrk="0" hangingPunct="1">
                        <a:defRPr sz="1350" b="1" kern="1200">
                          <a:solidFill>
                            <a:schemeClr val="bg1"/>
                          </a:solidFill>
                          <a:latin typeface="Garamond"/>
                        </a:defRPr>
                      </a:lvl4pPr>
                      <a:lvl5pPr marL="1371600" algn="l" defTabSz="685800" rtl="0" eaLnBrk="1" latinLnBrk="0" hangingPunct="1">
                        <a:defRPr sz="1350" b="1" kern="1200">
                          <a:solidFill>
                            <a:schemeClr val="bg1"/>
                          </a:solidFill>
                          <a:latin typeface="Garamond"/>
                        </a:defRPr>
                      </a:lvl5pPr>
                      <a:lvl6pPr marL="1714500" algn="l" defTabSz="685800" rtl="0" eaLnBrk="1" latinLnBrk="0" hangingPunct="1">
                        <a:defRPr sz="1350" b="1" kern="1200">
                          <a:solidFill>
                            <a:schemeClr val="bg1"/>
                          </a:solidFill>
                          <a:latin typeface="Garamond"/>
                        </a:defRPr>
                      </a:lvl6pPr>
                      <a:lvl7pPr marL="2057400" algn="l" defTabSz="685800" rtl="0" eaLnBrk="1" latinLnBrk="0" hangingPunct="1">
                        <a:defRPr sz="1350" b="1" kern="1200">
                          <a:solidFill>
                            <a:schemeClr val="bg1"/>
                          </a:solidFill>
                          <a:latin typeface="Garamond"/>
                        </a:defRPr>
                      </a:lvl7pPr>
                      <a:lvl8pPr marL="2400300" algn="l" defTabSz="685800" rtl="0" eaLnBrk="1" latinLnBrk="0" hangingPunct="1">
                        <a:defRPr sz="1350" b="1" kern="1200">
                          <a:solidFill>
                            <a:schemeClr val="bg1"/>
                          </a:solidFill>
                          <a:latin typeface="Garamond"/>
                        </a:defRPr>
                      </a:lvl8pPr>
                      <a:lvl9pPr marL="2743200" algn="l" defTabSz="685800" rtl="0" eaLnBrk="1" latinLnBrk="0" hangingPunct="1">
                        <a:defRPr sz="1350" b="1" kern="1200">
                          <a:solidFill>
                            <a:schemeClr val="bg1"/>
                          </a:solidFill>
                          <a:latin typeface="Garamond"/>
                        </a:defRPr>
                      </a:lvl9pPr>
                    </a:lstStyle>
                    <a:p>
                      <a:pPr algn="ctr"/>
                      <a:r>
                        <a:rPr lang="en-US" altLang="zh-CN" sz="1400" dirty="0">
                          <a:latin typeface="Calibri" panose="020F0502020204030204" pitchFamily="34" charset="0"/>
                          <a:cs typeface="Calibri" panose="020F0502020204030204" pitchFamily="34" charset="0"/>
                        </a:rPr>
                        <a:t>Recall</a:t>
                      </a:r>
                      <a:r>
                        <a:rPr lang="zh-CN" altLang="en-US" sz="1400" dirty="0">
                          <a:latin typeface="Calibri" panose="020F0502020204030204" pitchFamily="34" charset="0"/>
                          <a:cs typeface="Calibri" panose="020F0502020204030204" pitchFamily="34" charset="0"/>
                        </a:rPr>
                        <a:t> </a:t>
                      </a:r>
                      <a:r>
                        <a:rPr lang="en-US" altLang="zh-CN" sz="1400" dirty="0">
                          <a:latin typeface="Calibri" panose="020F0502020204030204" pitchFamily="34" charset="0"/>
                          <a:cs typeface="Calibri" panose="020F0502020204030204" pitchFamily="34" charset="0"/>
                        </a:rPr>
                        <a:t>Rate</a:t>
                      </a:r>
                      <a:r>
                        <a:rPr lang="zh-CN" altLang="en-US" sz="1400" dirty="0">
                          <a:latin typeface="Calibri" panose="020F0502020204030204" pitchFamily="34" charset="0"/>
                          <a:cs typeface="Calibri" panose="020F0502020204030204" pitchFamily="34" charset="0"/>
                        </a:rPr>
                        <a:t> </a:t>
                      </a:r>
                      <a:r>
                        <a:rPr lang="en-US" altLang="zh-CN" sz="1400" dirty="0">
                          <a:latin typeface="Calibri" panose="020F0502020204030204" pitchFamily="34" charset="0"/>
                          <a:cs typeface="Calibri" panose="020F0502020204030204" pitchFamily="34" charset="0"/>
                        </a:rPr>
                        <a:t>Insecure</a:t>
                      </a:r>
                      <a:r>
                        <a:rPr lang="zh-CN" altLang="en-US" sz="1400" dirty="0">
                          <a:latin typeface="Calibri" panose="020F0502020204030204" pitchFamily="34" charset="0"/>
                          <a:cs typeface="Calibri" panose="020F0502020204030204" pitchFamily="34" charset="0"/>
                        </a:rPr>
                        <a:t> </a:t>
                      </a:r>
                      <a:r>
                        <a:rPr lang="en-US" altLang="zh-CN" sz="1400" dirty="0">
                          <a:latin typeface="Calibri" panose="020F0502020204030204" pitchFamily="34" charset="0"/>
                          <a:cs typeface="Calibri" panose="020F0502020204030204" pitchFamily="34" charset="0"/>
                        </a:rPr>
                        <a:t>category</a:t>
                      </a:r>
                    </a:p>
                    <a:p>
                      <a:pPr algn="ctr"/>
                      <a:r>
                        <a:rPr lang="zh-CN" altLang="en-US" sz="1400" dirty="0">
                          <a:latin typeface="Calibri" panose="020F0502020204030204" pitchFamily="34" charset="0"/>
                          <a:cs typeface="Calibri" panose="020F0502020204030204" pitchFamily="34" charset="0"/>
                        </a:rPr>
                        <a:t> </a:t>
                      </a:r>
                      <a:r>
                        <a:rPr lang="en-US" altLang="zh-CN" sz="1400" dirty="0">
                          <a:latin typeface="Calibri" panose="020F0502020204030204" pitchFamily="34" charset="0"/>
                          <a:cs typeface="Calibri" panose="020F0502020204030204" pitchFamily="34" charset="0"/>
                        </a:rPr>
                        <a:t>(baseline)</a:t>
                      </a:r>
                      <a:endParaRPr lang="en-US" sz="1400" dirty="0">
                        <a:latin typeface="Calibri" panose="020F0502020204030204" pitchFamily="34" charset="0"/>
                        <a:cs typeface="Calibri" panose="020F0502020204030204" pitchFamily="34" charset="0"/>
                      </a:endParaRPr>
                    </a:p>
                  </a:txBody>
                  <a:tcPr>
                    <a:lnL>
                      <a:noFill/>
                    </a:lnL>
                    <a:lnR>
                      <a:noFill/>
                    </a:lnR>
                    <a:lnT w="9525" cap="flat" cmpd="sng" algn="ctr">
                      <a:solidFill>
                        <a:srgbClr val="435875">
                          <a:shade val="95000"/>
                          <a:satMod val="105000"/>
                        </a:srgbClr>
                      </a:solidFill>
                      <a:prstDash val="solid"/>
                    </a:lnT>
                    <a:lnB w="9525" cap="flat" cmpd="sng" algn="ctr">
                      <a:solidFill>
                        <a:srgbClr val="435875">
                          <a:shade val="95000"/>
                          <a:satMod val="105000"/>
                        </a:srgbClr>
                      </a:solidFill>
                      <a:prstDash val="solid"/>
                    </a:lnB>
                    <a:lnTlToBr w="12700" cmpd="sng">
                      <a:noFill/>
                      <a:prstDash val="solid"/>
                    </a:lnTlToBr>
                    <a:lnBlToTr w="12700" cmpd="sng">
                      <a:noFill/>
                      <a:prstDash val="solid"/>
                    </a:lnBlToTr>
                    <a:solidFill>
                      <a:srgbClr val="435875"/>
                    </a:solidFill>
                  </a:tcPr>
                </a:tc>
                <a:tc>
                  <a:txBody>
                    <a:bodyPr/>
                    <a:lstStyle>
                      <a:lvl1pPr marL="0" algn="l" defTabSz="685800" rtl="0" eaLnBrk="1" latinLnBrk="0" hangingPunct="1">
                        <a:defRPr sz="1350" b="1" kern="1200">
                          <a:solidFill>
                            <a:schemeClr val="bg1"/>
                          </a:solidFill>
                          <a:latin typeface="Garamond"/>
                        </a:defRPr>
                      </a:lvl1pPr>
                      <a:lvl2pPr marL="342900" algn="l" defTabSz="685800" rtl="0" eaLnBrk="1" latinLnBrk="0" hangingPunct="1">
                        <a:defRPr sz="1350" b="1" kern="1200">
                          <a:solidFill>
                            <a:schemeClr val="bg1"/>
                          </a:solidFill>
                          <a:latin typeface="Garamond"/>
                        </a:defRPr>
                      </a:lvl2pPr>
                      <a:lvl3pPr marL="685800" algn="l" defTabSz="685800" rtl="0" eaLnBrk="1" latinLnBrk="0" hangingPunct="1">
                        <a:defRPr sz="1350" b="1" kern="1200">
                          <a:solidFill>
                            <a:schemeClr val="bg1"/>
                          </a:solidFill>
                          <a:latin typeface="Garamond"/>
                        </a:defRPr>
                      </a:lvl3pPr>
                      <a:lvl4pPr marL="1028700" algn="l" defTabSz="685800" rtl="0" eaLnBrk="1" latinLnBrk="0" hangingPunct="1">
                        <a:defRPr sz="1350" b="1" kern="1200">
                          <a:solidFill>
                            <a:schemeClr val="bg1"/>
                          </a:solidFill>
                          <a:latin typeface="Garamond"/>
                        </a:defRPr>
                      </a:lvl4pPr>
                      <a:lvl5pPr marL="1371600" algn="l" defTabSz="685800" rtl="0" eaLnBrk="1" latinLnBrk="0" hangingPunct="1">
                        <a:defRPr sz="1350" b="1" kern="1200">
                          <a:solidFill>
                            <a:schemeClr val="bg1"/>
                          </a:solidFill>
                          <a:latin typeface="Garamond"/>
                        </a:defRPr>
                      </a:lvl5pPr>
                      <a:lvl6pPr marL="1714500" algn="l" defTabSz="685800" rtl="0" eaLnBrk="1" latinLnBrk="0" hangingPunct="1">
                        <a:defRPr sz="1350" b="1" kern="1200">
                          <a:solidFill>
                            <a:schemeClr val="bg1"/>
                          </a:solidFill>
                          <a:latin typeface="Garamond"/>
                        </a:defRPr>
                      </a:lvl6pPr>
                      <a:lvl7pPr marL="2057400" algn="l" defTabSz="685800" rtl="0" eaLnBrk="1" latinLnBrk="0" hangingPunct="1">
                        <a:defRPr sz="1350" b="1" kern="1200">
                          <a:solidFill>
                            <a:schemeClr val="bg1"/>
                          </a:solidFill>
                          <a:latin typeface="Garamond"/>
                        </a:defRPr>
                      </a:lvl7pPr>
                      <a:lvl8pPr marL="2400300" algn="l" defTabSz="685800" rtl="0" eaLnBrk="1" latinLnBrk="0" hangingPunct="1">
                        <a:defRPr sz="1350" b="1" kern="1200">
                          <a:solidFill>
                            <a:schemeClr val="bg1"/>
                          </a:solidFill>
                          <a:latin typeface="Garamond"/>
                        </a:defRPr>
                      </a:lvl8pPr>
                      <a:lvl9pPr marL="2743200" algn="l" defTabSz="685800" rtl="0" eaLnBrk="1" latinLnBrk="0" hangingPunct="1">
                        <a:defRPr sz="1350" b="1" kern="1200">
                          <a:solidFill>
                            <a:schemeClr val="bg1"/>
                          </a:solidFill>
                          <a:latin typeface="Garamond"/>
                        </a:defRPr>
                      </a:lvl9pPr>
                    </a:lstStyle>
                    <a:p>
                      <a:pPr algn="ctr"/>
                      <a:r>
                        <a:rPr lang="en-US" altLang="zh-CN" sz="1400" dirty="0">
                          <a:latin typeface="Calibri" panose="020F0502020204030204" pitchFamily="34" charset="0"/>
                          <a:cs typeface="Calibri" panose="020F0502020204030204" pitchFamily="34" charset="0"/>
                        </a:rPr>
                        <a:t>Recall</a:t>
                      </a:r>
                      <a:r>
                        <a:rPr lang="zh-CN" altLang="en-US" sz="1400" dirty="0">
                          <a:latin typeface="Calibri" panose="020F0502020204030204" pitchFamily="34" charset="0"/>
                          <a:cs typeface="Calibri" panose="020F0502020204030204" pitchFamily="34" charset="0"/>
                        </a:rPr>
                        <a:t> </a:t>
                      </a:r>
                      <a:r>
                        <a:rPr lang="en-US" altLang="zh-CN" sz="1400" dirty="0">
                          <a:latin typeface="Calibri" panose="020F0502020204030204" pitchFamily="34" charset="0"/>
                          <a:cs typeface="Calibri" panose="020F0502020204030204" pitchFamily="34" charset="0"/>
                        </a:rPr>
                        <a:t>Rate</a:t>
                      </a:r>
                      <a:r>
                        <a:rPr lang="zh-CN" altLang="en-US" sz="1400" dirty="0">
                          <a:latin typeface="Calibri" panose="020F0502020204030204" pitchFamily="34" charset="0"/>
                          <a:cs typeface="Calibri" panose="020F0502020204030204" pitchFamily="34" charset="0"/>
                        </a:rPr>
                        <a:t> </a:t>
                      </a:r>
                      <a:r>
                        <a:rPr lang="en-US" altLang="zh-CN" sz="1400" dirty="0">
                          <a:latin typeface="Calibri" panose="020F0502020204030204" pitchFamily="34" charset="0"/>
                          <a:cs typeface="Calibri" panose="020F0502020204030204" pitchFamily="34" charset="0"/>
                        </a:rPr>
                        <a:t>Insecure</a:t>
                      </a:r>
                      <a:r>
                        <a:rPr lang="zh-CN" altLang="en-US" sz="1400" dirty="0">
                          <a:latin typeface="Calibri" panose="020F0502020204030204" pitchFamily="34" charset="0"/>
                          <a:cs typeface="Calibri" panose="020F0502020204030204" pitchFamily="34" charset="0"/>
                        </a:rPr>
                        <a:t> </a:t>
                      </a:r>
                      <a:r>
                        <a:rPr lang="en-US" altLang="zh-CN" sz="1400" dirty="0">
                          <a:latin typeface="Calibri" panose="020F0502020204030204" pitchFamily="34" charset="0"/>
                          <a:cs typeface="Calibri" panose="020F0502020204030204" pitchFamily="34" charset="0"/>
                        </a:rPr>
                        <a:t>category</a:t>
                      </a:r>
                    </a:p>
                    <a:p>
                      <a:pPr algn="ctr"/>
                      <a:r>
                        <a:rPr lang="en-US" altLang="zh-CN" sz="1400" dirty="0">
                          <a:latin typeface="Calibri" panose="020F0502020204030204" pitchFamily="34" charset="0"/>
                          <a:cs typeface="Calibri" panose="020F0502020204030204" pitchFamily="34" charset="0"/>
                        </a:rPr>
                        <a:t>(ML)</a:t>
                      </a:r>
                      <a:endParaRPr lang="en-US" sz="1400" dirty="0">
                        <a:latin typeface="Calibri" panose="020F0502020204030204" pitchFamily="34" charset="0"/>
                        <a:cs typeface="Calibri" panose="020F0502020204030204" pitchFamily="34" charset="0"/>
                      </a:endParaRPr>
                    </a:p>
                  </a:txBody>
                  <a:tcPr>
                    <a:lnL>
                      <a:noFill/>
                    </a:lnL>
                    <a:lnR w="9525" cap="flat" cmpd="sng" algn="ctr">
                      <a:solidFill>
                        <a:srgbClr val="435875">
                          <a:shade val="95000"/>
                          <a:satMod val="105000"/>
                        </a:srgbClr>
                      </a:solidFill>
                      <a:prstDash val="solid"/>
                    </a:lnR>
                    <a:lnT w="9525" cap="flat" cmpd="sng" algn="ctr">
                      <a:solidFill>
                        <a:srgbClr val="435875">
                          <a:shade val="95000"/>
                          <a:satMod val="105000"/>
                        </a:srgbClr>
                      </a:solidFill>
                      <a:prstDash val="solid"/>
                    </a:lnT>
                    <a:lnB w="9525" cap="flat" cmpd="sng" algn="ctr">
                      <a:solidFill>
                        <a:srgbClr val="435875">
                          <a:shade val="95000"/>
                          <a:satMod val="105000"/>
                        </a:srgbClr>
                      </a:solidFill>
                      <a:prstDash val="solid"/>
                    </a:lnB>
                    <a:lnTlToBr w="12700" cmpd="sng">
                      <a:noFill/>
                      <a:prstDash val="solid"/>
                    </a:lnTlToBr>
                    <a:lnBlToTr w="12700" cmpd="sng">
                      <a:noFill/>
                      <a:prstDash val="solid"/>
                    </a:lnBlToTr>
                    <a:solidFill>
                      <a:srgbClr val="435875"/>
                    </a:solidFill>
                  </a:tcPr>
                </a:tc>
                <a:extLst>
                  <a:ext uri="{0D108BD9-81ED-4DB2-BD59-A6C34878D82A}">
                    <a16:rowId xmlns:a16="http://schemas.microsoft.com/office/drawing/2014/main" val="156021642"/>
                  </a:ext>
                </a:extLst>
              </a:tr>
              <a:tr h="525999">
                <a:tc rowSpan="2">
                  <a:txBody>
                    <a:bodyPr/>
                    <a:lstStyle>
                      <a:lvl1pPr marL="0" algn="l" defTabSz="685800" rtl="0" eaLnBrk="1" latinLnBrk="0" hangingPunct="1">
                        <a:defRPr sz="1350" kern="1200">
                          <a:solidFill>
                            <a:schemeClr val="tx1"/>
                          </a:solidFill>
                          <a:latin typeface="Garamond"/>
                        </a:defRPr>
                      </a:lvl1pPr>
                      <a:lvl2pPr marL="342900" algn="l" defTabSz="685800" rtl="0" eaLnBrk="1" latinLnBrk="0" hangingPunct="1">
                        <a:defRPr sz="1350" kern="1200">
                          <a:solidFill>
                            <a:schemeClr val="tx1"/>
                          </a:solidFill>
                          <a:latin typeface="Garamond"/>
                        </a:defRPr>
                      </a:lvl2pPr>
                      <a:lvl3pPr marL="685800" algn="l" defTabSz="685800" rtl="0" eaLnBrk="1" latinLnBrk="0" hangingPunct="1">
                        <a:defRPr sz="1350" kern="1200">
                          <a:solidFill>
                            <a:schemeClr val="tx1"/>
                          </a:solidFill>
                          <a:latin typeface="Garamond"/>
                        </a:defRPr>
                      </a:lvl3pPr>
                      <a:lvl4pPr marL="1028700" algn="l" defTabSz="685800" rtl="0" eaLnBrk="1" latinLnBrk="0" hangingPunct="1">
                        <a:defRPr sz="1350" kern="1200">
                          <a:solidFill>
                            <a:schemeClr val="tx1"/>
                          </a:solidFill>
                          <a:latin typeface="Garamond"/>
                        </a:defRPr>
                      </a:lvl4pPr>
                      <a:lvl5pPr marL="1371600" algn="l" defTabSz="685800" rtl="0" eaLnBrk="1" latinLnBrk="0" hangingPunct="1">
                        <a:defRPr sz="1350" kern="1200">
                          <a:solidFill>
                            <a:schemeClr val="tx1"/>
                          </a:solidFill>
                          <a:latin typeface="Garamond"/>
                        </a:defRPr>
                      </a:lvl5pPr>
                      <a:lvl6pPr marL="1714500" algn="l" defTabSz="685800" rtl="0" eaLnBrk="1" latinLnBrk="0" hangingPunct="1">
                        <a:defRPr sz="1350" kern="1200">
                          <a:solidFill>
                            <a:schemeClr val="tx1"/>
                          </a:solidFill>
                          <a:latin typeface="Garamond"/>
                        </a:defRPr>
                      </a:lvl6pPr>
                      <a:lvl7pPr marL="2057400" algn="l" defTabSz="685800" rtl="0" eaLnBrk="1" latinLnBrk="0" hangingPunct="1">
                        <a:defRPr sz="1350" kern="1200">
                          <a:solidFill>
                            <a:schemeClr val="tx1"/>
                          </a:solidFill>
                          <a:latin typeface="Garamond"/>
                        </a:defRPr>
                      </a:lvl7pPr>
                      <a:lvl8pPr marL="2400300" algn="l" defTabSz="685800" rtl="0" eaLnBrk="1" latinLnBrk="0" hangingPunct="1">
                        <a:defRPr sz="1350" kern="1200">
                          <a:solidFill>
                            <a:schemeClr val="tx1"/>
                          </a:solidFill>
                          <a:latin typeface="Garamond"/>
                        </a:defRPr>
                      </a:lvl8pPr>
                      <a:lvl9pPr marL="2743200" algn="l" defTabSz="685800" rtl="0" eaLnBrk="1" latinLnBrk="0" hangingPunct="1">
                        <a:defRPr sz="1350" kern="1200">
                          <a:solidFill>
                            <a:schemeClr val="tx1"/>
                          </a:solidFill>
                          <a:latin typeface="Garamond"/>
                        </a:defRPr>
                      </a:lvl9pPr>
                    </a:lstStyle>
                    <a:p>
                      <a:pPr algn="ctr"/>
                      <a:r>
                        <a:rPr lang="en-US" altLang="zh-CN" sz="1400" dirty="0">
                          <a:solidFill>
                            <a:schemeClr val="tx2"/>
                          </a:solidFill>
                          <a:latin typeface="Calibri" panose="020F0502020204030204" pitchFamily="34" charset="0"/>
                          <a:cs typeface="Calibri" panose="020F0502020204030204" pitchFamily="34" charset="0"/>
                        </a:rPr>
                        <a:t>Malawi</a:t>
                      </a:r>
                    </a:p>
                    <a:p>
                      <a:pPr algn="ctr"/>
                      <a:r>
                        <a:rPr lang="en-US" altLang="zh-CN" sz="1200" dirty="0">
                          <a:solidFill>
                            <a:schemeClr val="tx2"/>
                          </a:solidFill>
                          <a:latin typeface="Calibri" panose="020F0502020204030204" pitchFamily="34" charset="0"/>
                          <a:cs typeface="Calibri" panose="020F0502020204030204" pitchFamily="34" charset="0"/>
                        </a:rPr>
                        <a:t>2010/11,</a:t>
                      </a:r>
                      <a:r>
                        <a:rPr lang="zh-CN" altLang="en-US" sz="1200" dirty="0">
                          <a:solidFill>
                            <a:schemeClr val="tx2"/>
                          </a:solidFill>
                          <a:latin typeface="Calibri" panose="020F0502020204030204" pitchFamily="34" charset="0"/>
                          <a:cs typeface="Calibri" panose="020F0502020204030204" pitchFamily="34" charset="0"/>
                        </a:rPr>
                        <a:t> </a:t>
                      </a:r>
                      <a:r>
                        <a:rPr lang="en-US" altLang="zh-CN" sz="1200" dirty="0">
                          <a:solidFill>
                            <a:schemeClr val="tx2"/>
                          </a:solidFill>
                          <a:latin typeface="Calibri" panose="020F0502020204030204" pitchFamily="34" charset="0"/>
                          <a:cs typeface="Calibri" panose="020F0502020204030204" pitchFamily="34" charset="0"/>
                        </a:rPr>
                        <a:t>2013</a:t>
                      </a:r>
                      <a:r>
                        <a:rPr lang="zh-CN" altLang="en-US" sz="1200" dirty="0">
                          <a:solidFill>
                            <a:schemeClr val="tx2"/>
                          </a:solidFill>
                          <a:latin typeface="Calibri" panose="020F0502020204030204" pitchFamily="34" charset="0"/>
                          <a:cs typeface="Calibri" panose="020F0502020204030204" pitchFamily="34" charset="0"/>
                        </a:rPr>
                        <a:t> </a:t>
                      </a:r>
                      <a:r>
                        <a:rPr lang="en-US" altLang="zh-CN" sz="1200" dirty="0">
                          <a:solidFill>
                            <a:schemeClr val="tx2"/>
                          </a:solidFill>
                          <a:latin typeface="Calibri" panose="020F0502020204030204" pitchFamily="34" charset="0"/>
                          <a:cs typeface="Calibri" panose="020F0502020204030204" pitchFamily="34" charset="0"/>
                        </a:rPr>
                        <a:t>to</a:t>
                      </a:r>
                      <a:r>
                        <a:rPr lang="zh-CN" altLang="en-US" sz="1200" dirty="0">
                          <a:solidFill>
                            <a:schemeClr val="tx2"/>
                          </a:solidFill>
                          <a:latin typeface="Calibri" panose="020F0502020204030204" pitchFamily="34" charset="0"/>
                          <a:cs typeface="Calibri" panose="020F0502020204030204" pitchFamily="34" charset="0"/>
                        </a:rPr>
                        <a:t> </a:t>
                      </a:r>
                      <a:r>
                        <a:rPr lang="en-US" altLang="zh-CN" sz="1200" dirty="0">
                          <a:solidFill>
                            <a:schemeClr val="tx2"/>
                          </a:solidFill>
                          <a:latin typeface="Calibri" panose="020F0502020204030204" pitchFamily="34" charset="0"/>
                          <a:cs typeface="Calibri" panose="020F0502020204030204" pitchFamily="34" charset="0"/>
                        </a:rPr>
                        <a:t>predict</a:t>
                      </a:r>
                      <a:r>
                        <a:rPr lang="zh-CN" altLang="en-US" sz="1200" dirty="0">
                          <a:solidFill>
                            <a:schemeClr val="tx2"/>
                          </a:solidFill>
                          <a:latin typeface="Calibri" panose="020F0502020204030204" pitchFamily="34" charset="0"/>
                          <a:cs typeface="Calibri" panose="020F0502020204030204" pitchFamily="34" charset="0"/>
                        </a:rPr>
                        <a:t> </a:t>
                      </a:r>
                      <a:r>
                        <a:rPr lang="en-US" altLang="zh-CN" sz="1200" dirty="0">
                          <a:solidFill>
                            <a:schemeClr val="tx2"/>
                          </a:solidFill>
                          <a:latin typeface="Calibri" panose="020F0502020204030204" pitchFamily="34" charset="0"/>
                          <a:cs typeface="Calibri" panose="020F0502020204030204" pitchFamily="34" charset="0"/>
                        </a:rPr>
                        <a:t>2015/16</a:t>
                      </a:r>
                      <a:endParaRPr lang="en-US" sz="1200" b="1" dirty="0">
                        <a:solidFill>
                          <a:schemeClr val="tx2"/>
                        </a:solidFill>
                        <a:latin typeface="Calibri" panose="020F0502020204030204" pitchFamily="34" charset="0"/>
                        <a:cs typeface="Calibri" panose="020F0502020204030204" pitchFamily="34" charset="0"/>
                      </a:endParaRPr>
                    </a:p>
                  </a:txBody>
                  <a:tcPr>
                    <a:lnL w="9525" cap="flat" cmpd="sng" algn="ctr">
                      <a:solidFill>
                        <a:srgbClr val="435875">
                          <a:shade val="95000"/>
                          <a:satMod val="105000"/>
                        </a:srgbClr>
                      </a:solidFill>
                      <a:prstDash val="solid"/>
                    </a:lnL>
                    <a:lnR>
                      <a:noFill/>
                    </a:lnR>
                    <a:lnT w="9525" cap="flat" cmpd="sng" algn="ctr">
                      <a:solidFill>
                        <a:srgbClr val="435875">
                          <a:shade val="95000"/>
                          <a:satMod val="105000"/>
                        </a:srgbClr>
                      </a:solidFill>
                      <a:prstDash val="solid"/>
                    </a:lnT>
                    <a:lnB>
                      <a:noFill/>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Garamond"/>
                        </a:defRPr>
                      </a:lvl1pPr>
                      <a:lvl2pPr marL="342900" algn="l" defTabSz="685800" rtl="0" eaLnBrk="1" latinLnBrk="0" hangingPunct="1">
                        <a:defRPr sz="1350" kern="1200">
                          <a:solidFill>
                            <a:schemeClr val="tx1"/>
                          </a:solidFill>
                          <a:latin typeface="Garamond"/>
                        </a:defRPr>
                      </a:lvl2pPr>
                      <a:lvl3pPr marL="685800" algn="l" defTabSz="685800" rtl="0" eaLnBrk="1" latinLnBrk="0" hangingPunct="1">
                        <a:defRPr sz="1350" kern="1200">
                          <a:solidFill>
                            <a:schemeClr val="tx1"/>
                          </a:solidFill>
                          <a:latin typeface="Garamond"/>
                        </a:defRPr>
                      </a:lvl3pPr>
                      <a:lvl4pPr marL="1028700" algn="l" defTabSz="685800" rtl="0" eaLnBrk="1" latinLnBrk="0" hangingPunct="1">
                        <a:defRPr sz="1350" kern="1200">
                          <a:solidFill>
                            <a:schemeClr val="tx1"/>
                          </a:solidFill>
                          <a:latin typeface="Garamond"/>
                        </a:defRPr>
                      </a:lvl4pPr>
                      <a:lvl5pPr marL="1371600" algn="l" defTabSz="685800" rtl="0" eaLnBrk="1" latinLnBrk="0" hangingPunct="1">
                        <a:defRPr sz="1350" kern="1200">
                          <a:solidFill>
                            <a:schemeClr val="tx1"/>
                          </a:solidFill>
                          <a:latin typeface="Garamond"/>
                        </a:defRPr>
                      </a:lvl5pPr>
                      <a:lvl6pPr marL="1714500" algn="l" defTabSz="685800" rtl="0" eaLnBrk="1" latinLnBrk="0" hangingPunct="1">
                        <a:defRPr sz="1350" kern="1200">
                          <a:solidFill>
                            <a:schemeClr val="tx1"/>
                          </a:solidFill>
                          <a:latin typeface="Garamond"/>
                        </a:defRPr>
                      </a:lvl6pPr>
                      <a:lvl7pPr marL="2057400" algn="l" defTabSz="685800" rtl="0" eaLnBrk="1" latinLnBrk="0" hangingPunct="1">
                        <a:defRPr sz="1350" kern="1200">
                          <a:solidFill>
                            <a:schemeClr val="tx1"/>
                          </a:solidFill>
                          <a:latin typeface="Garamond"/>
                        </a:defRPr>
                      </a:lvl7pPr>
                      <a:lvl8pPr marL="2400300" algn="l" defTabSz="685800" rtl="0" eaLnBrk="1" latinLnBrk="0" hangingPunct="1">
                        <a:defRPr sz="1350" kern="1200">
                          <a:solidFill>
                            <a:schemeClr val="tx1"/>
                          </a:solidFill>
                          <a:latin typeface="Garamond"/>
                        </a:defRPr>
                      </a:lvl8pPr>
                      <a:lvl9pPr marL="2743200" algn="l" defTabSz="685800" rtl="0" eaLnBrk="1" latinLnBrk="0" hangingPunct="1">
                        <a:defRPr sz="1350" kern="1200">
                          <a:solidFill>
                            <a:schemeClr val="tx1"/>
                          </a:solidFill>
                          <a:latin typeface="Garamond"/>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altLang="zh-CN" sz="1400" dirty="0">
                          <a:solidFill>
                            <a:schemeClr val="tx2"/>
                          </a:solidFill>
                          <a:latin typeface="Calibri" panose="020F0502020204030204" pitchFamily="34" charset="0"/>
                          <a:cs typeface="Calibri" panose="020F0502020204030204" pitchFamily="34" charset="0"/>
                        </a:rPr>
                        <a:t>FCS</a:t>
                      </a:r>
                      <a:r>
                        <a:rPr lang="zh-CN" altLang="en-US" sz="1400" dirty="0">
                          <a:solidFill>
                            <a:schemeClr val="tx2"/>
                          </a:solidFill>
                          <a:latin typeface="Calibri" panose="020F0502020204030204" pitchFamily="34" charset="0"/>
                          <a:cs typeface="Calibri" panose="020F0502020204030204" pitchFamily="34" charset="0"/>
                        </a:rPr>
                        <a:t> </a:t>
                      </a:r>
                      <a:endParaRPr lang="en-US" altLang="zh-CN" sz="1400" dirty="0">
                        <a:solidFill>
                          <a:schemeClr val="tx2"/>
                        </a:solidFill>
                        <a:latin typeface="Calibri" panose="020F0502020204030204" pitchFamily="34" charset="0"/>
                        <a:cs typeface="Calibri" panose="020F0502020204030204" pitchFamily="34" charset="0"/>
                      </a:endParaRPr>
                    </a:p>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400" b="1" dirty="0">
                        <a:solidFill>
                          <a:schemeClr val="tx2"/>
                        </a:solidFill>
                        <a:latin typeface="Calibri" panose="020F0502020204030204" pitchFamily="34" charset="0"/>
                        <a:cs typeface="Calibri" panose="020F0502020204030204" pitchFamily="34" charset="0"/>
                      </a:endParaRPr>
                    </a:p>
                  </a:txBody>
                  <a:tcPr>
                    <a:lnL>
                      <a:noFill/>
                    </a:lnL>
                    <a:lnR>
                      <a:noFill/>
                    </a:lnR>
                    <a:lnT w="9525" cap="flat" cmpd="sng" algn="ctr">
                      <a:solidFill>
                        <a:srgbClr val="435875">
                          <a:shade val="95000"/>
                          <a:satMod val="105000"/>
                        </a:srgbClr>
                      </a:solidFill>
                      <a:prstDash val="solid"/>
                    </a:lnT>
                    <a:lnB w="9525" cap="flat" cmpd="sng" algn="ctr">
                      <a:solidFill>
                        <a:srgbClr val="435875">
                          <a:shade val="95000"/>
                          <a:satMod val="105000"/>
                        </a:srgbClr>
                      </a:solidFill>
                      <a:prstDash val="soli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Garamond"/>
                        </a:defRPr>
                      </a:lvl1pPr>
                      <a:lvl2pPr marL="342900" algn="l" defTabSz="685800" rtl="0" eaLnBrk="1" latinLnBrk="0" hangingPunct="1">
                        <a:defRPr sz="1350" kern="1200">
                          <a:solidFill>
                            <a:schemeClr val="tx1"/>
                          </a:solidFill>
                          <a:latin typeface="Garamond"/>
                        </a:defRPr>
                      </a:lvl2pPr>
                      <a:lvl3pPr marL="685800" algn="l" defTabSz="685800" rtl="0" eaLnBrk="1" latinLnBrk="0" hangingPunct="1">
                        <a:defRPr sz="1350" kern="1200">
                          <a:solidFill>
                            <a:schemeClr val="tx1"/>
                          </a:solidFill>
                          <a:latin typeface="Garamond"/>
                        </a:defRPr>
                      </a:lvl3pPr>
                      <a:lvl4pPr marL="1028700" algn="l" defTabSz="685800" rtl="0" eaLnBrk="1" latinLnBrk="0" hangingPunct="1">
                        <a:defRPr sz="1350" kern="1200">
                          <a:solidFill>
                            <a:schemeClr val="tx1"/>
                          </a:solidFill>
                          <a:latin typeface="Garamond"/>
                        </a:defRPr>
                      </a:lvl4pPr>
                      <a:lvl5pPr marL="1371600" algn="l" defTabSz="685800" rtl="0" eaLnBrk="1" latinLnBrk="0" hangingPunct="1">
                        <a:defRPr sz="1350" kern="1200">
                          <a:solidFill>
                            <a:schemeClr val="tx1"/>
                          </a:solidFill>
                          <a:latin typeface="Garamond"/>
                        </a:defRPr>
                      </a:lvl5pPr>
                      <a:lvl6pPr marL="1714500" algn="l" defTabSz="685800" rtl="0" eaLnBrk="1" latinLnBrk="0" hangingPunct="1">
                        <a:defRPr sz="1350" kern="1200">
                          <a:solidFill>
                            <a:schemeClr val="tx1"/>
                          </a:solidFill>
                          <a:latin typeface="Garamond"/>
                        </a:defRPr>
                      </a:lvl6pPr>
                      <a:lvl7pPr marL="2057400" algn="l" defTabSz="685800" rtl="0" eaLnBrk="1" latinLnBrk="0" hangingPunct="1">
                        <a:defRPr sz="1350" kern="1200">
                          <a:solidFill>
                            <a:schemeClr val="tx1"/>
                          </a:solidFill>
                          <a:latin typeface="Garamond"/>
                        </a:defRPr>
                      </a:lvl7pPr>
                      <a:lvl8pPr marL="2400300" algn="l" defTabSz="685800" rtl="0" eaLnBrk="1" latinLnBrk="0" hangingPunct="1">
                        <a:defRPr sz="1350" kern="1200">
                          <a:solidFill>
                            <a:schemeClr val="tx1"/>
                          </a:solidFill>
                          <a:latin typeface="Garamond"/>
                        </a:defRPr>
                      </a:lvl8pPr>
                      <a:lvl9pPr marL="2743200" algn="l" defTabSz="685800" rtl="0" eaLnBrk="1" latinLnBrk="0" hangingPunct="1">
                        <a:defRPr sz="1350" kern="1200">
                          <a:solidFill>
                            <a:schemeClr val="tx1"/>
                          </a:solidFill>
                          <a:latin typeface="Garamond"/>
                        </a:defRPr>
                      </a:lvl9pPr>
                    </a:lstStyle>
                    <a:p>
                      <a:pPr algn="ctr"/>
                      <a:r>
                        <a:rPr lang="en-US" sz="1400" kern="1200" dirty="0">
                          <a:solidFill>
                            <a:schemeClr val="tx2"/>
                          </a:solidFill>
                          <a:effectLst/>
                          <a:latin typeface="Calibri" panose="020F0502020204030204" pitchFamily="34" charset="0"/>
                          <a:cs typeface="Calibri" panose="020F0502020204030204" pitchFamily="34" charset="0"/>
                        </a:rPr>
                        <a:t>0.71</a:t>
                      </a:r>
                      <a:endParaRPr lang="en-US" sz="1400" b="0" dirty="0">
                        <a:solidFill>
                          <a:schemeClr val="tx2"/>
                        </a:solidFill>
                        <a:latin typeface="Calibri" panose="020F0502020204030204" pitchFamily="34" charset="0"/>
                        <a:cs typeface="Calibri" panose="020F0502020204030204" pitchFamily="34" charset="0"/>
                      </a:endParaRPr>
                    </a:p>
                  </a:txBody>
                  <a:tcPr>
                    <a:lnL>
                      <a:noFill/>
                    </a:lnL>
                    <a:lnR>
                      <a:noFill/>
                    </a:lnR>
                    <a:lnT w="9525" cap="flat" cmpd="sng" algn="ctr">
                      <a:solidFill>
                        <a:srgbClr val="435875">
                          <a:shade val="95000"/>
                          <a:satMod val="105000"/>
                        </a:srgbClr>
                      </a:solidFill>
                      <a:prstDash val="solid"/>
                    </a:lnT>
                    <a:lnB w="9525" cap="flat" cmpd="sng" algn="ctr">
                      <a:solidFill>
                        <a:srgbClr val="435875">
                          <a:shade val="95000"/>
                          <a:satMod val="105000"/>
                        </a:srgbClr>
                      </a:solidFill>
                      <a:prstDash val="soli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Garamond"/>
                        </a:defRPr>
                      </a:lvl1pPr>
                      <a:lvl2pPr marL="342900" algn="l" defTabSz="685800" rtl="0" eaLnBrk="1" latinLnBrk="0" hangingPunct="1">
                        <a:defRPr sz="1350" kern="1200">
                          <a:solidFill>
                            <a:schemeClr val="tx1"/>
                          </a:solidFill>
                          <a:latin typeface="Garamond"/>
                        </a:defRPr>
                      </a:lvl2pPr>
                      <a:lvl3pPr marL="685800" algn="l" defTabSz="685800" rtl="0" eaLnBrk="1" latinLnBrk="0" hangingPunct="1">
                        <a:defRPr sz="1350" kern="1200">
                          <a:solidFill>
                            <a:schemeClr val="tx1"/>
                          </a:solidFill>
                          <a:latin typeface="Garamond"/>
                        </a:defRPr>
                      </a:lvl3pPr>
                      <a:lvl4pPr marL="1028700" algn="l" defTabSz="685800" rtl="0" eaLnBrk="1" latinLnBrk="0" hangingPunct="1">
                        <a:defRPr sz="1350" kern="1200">
                          <a:solidFill>
                            <a:schemeClr val="tx1"/>
                          </a:solidFill>
                          <a:latin typeface="Garamond"/>
                        </a:defRPr>
                      </a:lvl4pPr>
                      <a:lvl5pPr marL="1371600" algn="l" defTabSz="685800" rtl="0" eaLnBrk="1" latinLnBrk="0" hangingPunct="1">
                        <a:defRPr sz="1350" kern="1200">
                          <a:solidFill>
                            <a:schemeClr val="tx1"/>
                          </a:solidFill>
                          <a:latin typeface="Garamond"/>
                        </a:defRPr>
                      </a:lvl5pPr>
                      <a:lvl6pPr marL="1714500" algn="l" defTabSz="685800" rtl="0" eaLnBrk="1" latinLnBrk="0" hangingPunct="1">
                        <a:defRPr sz="1350" kern="1200">
                          <a:solidFill>
                            <a:schemeClr val="tx1"/>
                          </a:solidFill>
                          <a:latin typeface="Garamond"/>
                        </a:defRPr>
                      </a:lvl6pPr>
                      <a:lvl7pPr marL="2057400" algn="l" defTabSz="685800" rtl="0" eaLnBrk="1" latinLnBrk="0" hangingPunct="1">
                        <a:defRPr sz="1350" kern="1200">
                          <a:solidFill>
                            <a:schemeClr val="tx1"/>
                          </a:solidFill>
                          <a:latin typeface="Garamond"/>
                        </a:defRPr>
                      </a:lvl7pPr>
                      <a:lvl8pPr marL="2400300" algn="l" defTabSz="685800" rtl="0" eaLnBrk="1" latinLnBrk="0" hangingPunct="1">
                        <a:defRPr sz="1350" kern="1200">
                          <a:solidFill>
                            <a:schemeClr val="tx1"/>
                          </a:solidFill>
                          <a:latin typeface="Garamond"/>
                        </a:defRPr>
                      </a:lvl8pPr>
                      <a:lvl9pPr marL="2743200" algn="l" defTabSz="685800" rtl="0" eaLnBrk="1" latinLnBrk="0" hangingPunct="1">
                        <a:defRPr sz="1350" kern="1200">
                          <a:solidFill>
                            <a:schemeClr val="tx1"/>
                          </a:solidFill>
                          <a:latin typeface="Garamond"/>
                        </a:defRPr>
                      </a:lvl9pPr>
                    </a:lstStyle>
                    <a:p>
                      <a:pPr algn="ctr"/>
                      <a:r>
                        <a:rPr lang="en-US" sz="1400" b="0" kern="1200" dirty="0">
                          <a:solidFill>
                            <a:schemeClr val="tx2"/>
                          </a:solidFill>
                          <a:effectLst/>
                          <a:latin typeface="Calibri" panose="020F0502020204030204" pitchFamily="34" charset="0"/>
                          <a:cs typeface="Calibri" panose="020F0502020204030204" pitchFamily="34" charset="0"/>
                        </a:rPr>
                        <a:t>0.75-0.76</a:t>
                      </a:r>
                      <a:endParaRPr lang="en-US" sz="1400" b="0" dirty="0">
                        <a:solidFill>
                          <a:schemeClr val="tx2"/>
                        </a:solidFill>
                        <a:latin typeface="Calibri" panose="020F0502020204030204" pitchFamily="34" charset="0"/>
                        <a:cs typeface="Calibri" panose="020F0502020204030204" pitchFamily="34" charset="0"/>
                      </a:endParaRPr>
                    </a:p>
                  </a:txBody>
                  <a:tcPr>
                    <a:lnL>
                      <a:noFill/>
                    </a:lnL>
                    <a:lnR>
                      <a:noFill/>
                    </a:lnR>
                    <a:lnT w="9525" cap="flat" cmpd="sng" algn="ctr">
                      <a:solidFill>
                        <a:srgbClr val="435875">
                          <a:shade val="95000"/>
                          <a:satMod val="105000"/>
                        </a:srgbClr>
                      </a:solidFill>
                      <a:prstDash val="solid"/>
                    </a:lnT>
                    <a:lnB w="9525" cap="flat" cmpd="sng" algn="ctr">
                      <a:solidFill>
                        <a:srgbClr val="435875">
                          <a:shade val="95000"/>
                          <a:satMod val="105000"/>
                        </a:srgbClr>
                      </a:solidFill>
                      <a:prstDash val="solid"/>
                    </a:lnB>
                    <a:lnTlToBr w="12700" cmpd="sng">
                      <a:noFill/>
                      <a:prstDash val="solid"/>
                    </a:lnTlToBr>
                    <a:lnBlToTr w="12700" cmpd="sng">
                      <a:noFill/>
                      <a:prstDash val="solid"/>
                    </a:lnBlToTr>
                    <a:solidFill>
                      <a:schemeClr val="tx1">
                        <a:lumMod val="20000"/>
                        <a:lumOff val="80000"/>
                      </a:schemeClr>
                    </a:solidFill>
                  </a:tcPr>
                </a:tc>
                <a:tc>
                  <a:txBody>
                    <a:bodyPr/>
                    <a:lstStyle>
                      <a:lvl1pPr marL="0" algn="l" defTabSz="685800" rtl="0" eaLnBrk="1" latinLnBrk="0" hangingPunct="1">
                        <a:defRPr sz="1350" kern="1200">
                          <a:solidFill>
                            <a:schemeClr val="tx1"/>
                          </a:solidFill>
                          <a:latin typeface="Garamond"/>
                        </a:defRPr>
                      </a:lvl1pPr>
                      <a:lvl2pPr marL="342900" algn="l" defTabSz="685800" rtl="0" eaLnBrk="1" latinLnBrk="0" hangingPunct="1">
                        <a:defRPr sz="1350" kern="1200">
                          <a:solidFill>
                            <a:schemeClr val="tx1"/>
                          </a:solidFill>
                          <a:latin typeface="Garamond"/>
                        </a:defRPr>
                      </a:lvl2pPr>
                      <a:lvl3pPr marL="685800" algn="l" defTabSz="685800" rtl="0" eaLnBrk="1" latinLnBrk="0" hangingPunct="1">
                        <a:defRPr sz="1350" kern="1200">
                          <a:solidFill>
                            <a:schemeClr val="tx1"/>
                          </a:solidFill>
                          <a:latin typeface="Garamond"/>
                        </a:defRPr>
                      </a:lvl3pPr>
                      <a:lvl4pPr marL="1028700" algn="l" defTabSz="685800" rtl="0" eaLnBrk="1" latinLnBrk="0" hangingPunct="1">
                        <a:defRPr sz="1350" kern="1200">
                          <a:solidFill>
                            <a:schemeClr val="tx1"/>
                          </a:solidFill>
                          <a:latin typeface="Garamond"/>
                        </a:defRPr>
                      </a:lvl4pPr>
                      <a:lvl5pPr marL="1371600" algn="l" defTabSz="685800" rtl="0" eaLnBrk="1" latinLnBrk="0" hangingPunct="1">
                        <a:defRPr sz="1350" kern="1200">
                          <a:solidFill>
                            <a:schemeClr val="tx1"/>
                          </a:solidFill>
                          <a:latin typeface="Garamond"/>
                        </a:defRPr>
                      </a:lvl5pPr>
                      <a:lvl6pPr marL="1714500" algn="l" defTabSz="685800" rtl="0" eaLnBrk="1" latinLnBrk="0" hangingPunct="1">
                        <a:defRPr sz="1350" kern="1200">
                          <a:solidFill>
                            <a:schemeClr val="tx1"/>
                          </a:solidFill>
                          <a:latin typeface="Garamond"/>
                        </a:defRPr>
                      </a:lvl6pPr>
                      <a:lvl7pPr marL="2057400" algn="l" defTabSz="685800" rtl="0" eaLnBrk="1" latinLnBrk="0" hangingPunct="1">
                        <a:defRPr sz="1350" kern="1200">
                          <a:solidFill>
                            <a:schemeClr val="tx1"/>
                          </a:solidFill>
                          <a:latin typeface="Garamond"/>
                        </a:defRPr>
                      </a:lvl7pPr>
                      <a:lvl8pPr marL="2400300" algn="l" defTabSz="685800" rtl="0" eaLnBrk="1" latinLnBrk="0" hangingPunct="1">
                        <a:defRPr sz="1350" kern="1200">
                          <a:solidFill>
                            <a:schemeClr val="tx1"/>
                          </a:solidFill>
                          <a:latin typeface="Garamond"/>
                        </a:defRPr>
                      </a:lvl8pPr>
                      <a:lvl9pPr marL="2743200" algn="l" defTabSz="685800" rtl="0" eaLnBrk="1" latinLnBrk="0" hangingPunct="1">
                        <a:defRPr sz="1350" kern="1200">
                          <a:solidFill>
                            <a:schemeClr val="tx1"/>
                          </a:solidFill>
                          <a:latin typeface="Garamond"/>
                        </a:defRPr>
                      </a:lvl9pPr>
                    </a:lstStyle>
                    <a:p>
                      <a:pPr algn="ctr"/>
                      <a:r>
                        <a:rPr lang="en-CA" sz="1400" b="0" dirty="0">
                          <a:solidFill>
                            <a:schemeClr val="tx2"/>
                          </a:solidFill>
                          <a:latin typeface="Calibri" panose="020F0502020204030204" pitchFamily="34" charset="0"/>
                          <a:cs typeface="Calibri" panose="020F0502020204030204" pitchFamily="34" charset="0"/>
                        </a:rPr>
                        <a:t>0.26</a:t>
                      </a:r>
                      <a:endParaRPr lang="en-US" sz="1400" b="0" dirty="0">
                        <a:solidFill>
                          <a:schemeClr val="tx2"/>
                        </a:solidFill>
                        <a:latin typeface="Calibri" panose="020F0502020204030204" pitchFamily="34" charset="0"/>
                        <a:cs typeface="Calibri" panose="020F0502020204030204" pitchFamily="34" charset="0"/>
                      </a:endParaRPr>
                    </a:p>
                  </a:txBody>
                  <a:tcPr>
                    <a:lnL>
                      <a:noFill/>
                    </a:lnL>
                    <a:lnR>
                      <a:noFill/>
                    </a:lnR>
                    <a:lnT w="9525" cap="flat" cmpd="sng" algn="ctr">
                      <a:solidFill>
                        <a:srgbClr val="435875">
                          <a:shade val="95000"/>
                          <a:satMod val="105000"/>
                        </a:srgbClr>
                      </a:solidFill>
                      <a:prstDash val="solid"/>
                    </a:lnT>
                    <a:lnB w="9525" cap="flat" cmpd="sng" algn="ctr">
                      <a:solidFill>
                        <a:srgbClr val="435875">
                          <a:shade val="95000"/>
                          <a:satMod val="105000"/>
                        </a:srgbClr>
                      </a:solidFill>
                      <a:prstDash val="soli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Garamond"/>
                        </a:defRPr>
                      </a:lvl1pPr>
                      <a:lvl2pPr marL="342900" algn="l" defTabSz="685800" rtl="0" eaLnBrk="1" latinLnBrk="0" hangingPunct="1">
                        <a:defRPr sz="1350" kern="1200">
                          <a:solidFill>
                            <a:schemeClr val="tx1"/>
                          </a:solidFill>
                          <a:latin typeface="Garamond"/>
                        </a:defRPr>
                      </a:lvl2pPr>
                      <a:lvl3pPr marL="685800" algn="l" defTabSz="685800" rtl="0" eaLnBrk="1" latinLnBrk="0" hangingPunct="1">
                        <a:defRPr sz="1350" kern="1200">
                          <a:solidFill>
                            <a:schemeClr val="tx1"/>
                          </a:solidFill>
                          <a:latin typeface="Garamond"/>
                        </a:defRPr>
                      </a:lvl3pPr>
                      <a:lvl4pPr marL="1028700" algn="l" defTabSz="685800" rtl="0" eaLnBrk="1" latinLnBrk="0" hangingPunct="1">
                        <a:defRPr sz="1350" kern="1200">
                          <a:solidFill>
                            <a:schemeClr val="tx1"/>
                          </a:solidFill>
                          <a:latin typeface="Garamond"/>
                        </a:defRPr>
                      </a:lvl4pPr>
                      <a:lvl5pPr marL="1371600" algn="l" defTabSz="685800" rtl="0" eaLnBrk="1" latinLnBrk="0" hangingPunct="1">
                        <a:defRPr sz="1350" kern="1200">
                          <a:solidFill>
                            <a:schemeClr val="tx1"/>
                          </a:solidFill>
                          <a:latin typeface="Garamond"/>
                        </a:defRPr>
                      </a:lvl5pPr>
                      <a:lvl6pPr marL="1714500" algn="l" defTabSz="685800" rtl="0" eaLnBrk="1" latinLnBrk="0" hangingPunct="1">
                        <a:defRPr sz="1350" kern="1200">
                          <a:solidFill>
                            <a:schemeClr val="tx1"/>
                          </a:solidFill>
                          <a:latin typeface="Garamond"/>
                        </a:defRPr>
                      </a:lvl6pPr>
                      <a:lvl7pPr marL="2057400" algn="l" defTabSz="685800" rtl="0" eaLnBrk="1" latinLnBrk="0" hangingPunct="1">
                        <a:defRPr sz="1350" kern="1200">
                          <a:solidFill>
                            <a:schemeClr val="tx1"/>
                          </a:solidFill>
                          <a:latin typeface="Garamond"/>
                        </a:defRPr>
                      </a:lvl7pPr>
                      <a:lvl8pPr marL="2400300" algn="l" defTabSz="685800" rtl="0" eaLnBrk="1" latinLnBrk="0" hangingPunct="1">
                        <a:defRPr sz="1350" kern="1200">
                          <a:solidFill>
                            <a:schemeClr val="tx1"/>
                          </a:solidFill>
                          <a:latin typeface="Garamond"/>
                        </a:defRPr>
                      </a:lvl8pPr>
                      <a:lvl9pPr marL="2743200" algn="l" defTabSz="685800" rtl="0" eaLnBrk="1" latinLnBrk="0" hangingPunct="1">
                        <a:defRPr sz="1350" kern="1200">
                          <a:solidFill>
                            <a:schemeClr val="tx1"/>
                          </a:solidFill>
                          <a:latin typeface="Garamond"/>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CA" sz="1400" b="0" dirty="0">
                          <a:solidFill>
                            <a:schemeClr val="tx2"/>
                          </a:solidFill>
                          <a:latin typeface="Calibri" panose="020F0502020204030204" pitchFamily="34" charset="0"/>
                          <a:cs typeface="Calibri" panose="020F0502020204030204" pitchFamily="34" charset="0"/>
                        </a:rPr>
                        <a:t>0.18-0.38</a:t>
                      </a:r>
                      <a:endParaRPr lang="en-US" sz="1400" b="0" dirty="0">
                        <a:solidFill>
                          <a:schemeClr val="tx2"/>
                        </a:solidFill>
                        <a:latin typeface="Calibri" panose="020F0502020204030204" pitchFamily="34" charset="0"/>
                        <a:cs typeface="Calibri" panose="020F0502020204030204" pitchFamily="34" charset="0"/>
                      </a:endParaRPr>
                    </a:p>
                  </a:txBody>
                  <a:tcPr>
                    <a:lnL>
                      <a:noFill/>
                    </a:lnL>
                    <a:lnR w="9525" cap="flat" cmpd="sng" algn="ctr">
                      <a:solidFill>
                        <a:srgbClr val="435875">
                          <a:shade val="95000"/>
                          <a:satMod val="105000"/>
                        </a:srgbClr>
                      </a:solidFill>
                      <a:prstDash val="solid"/>
                    </a:lnR>
                    <a:lnT w="9525" cap="flat" cmpd="sng" algn="ctr">
                      <a:solidFill>
                        <a:srgbClr val="435875">
                          <a:shade val="95000"/>
                          <a:satMod val="105000"/>
                        </a:srgbClr>
                      </a:solidFill>
                      <a:prstDash val="solid"/>
                    </a:lnT>
                    <a:lnB w="9525" cap="flat" cmpd="sng" algn="ctr">
                      <a:solidFill>
                        <a:srgbClr val="435875">
                          <a:shade val="95000"/>
                          <a:satMod val="105000"/>
                        </a:srgbClr>
                      </a:solidFill>
                      <a:prstDash val="solid"/>
                    </a:lnB>
                    <a:lnTlToBr w="12700" cmpd="sng">
                      <a:noFill/>
                      <a:prstDash val="solid"/>
                    </a:lnTlToBr>
                    <a:lnBlToTr w="12700" cmpd="sng">
                      <a:noFill/>
                      <a:prstDash val="solid"/>
                    </a:lnBlToTr>
                    <a:solidFill>
                      <a:schemeClr val="tx1">
                        <a:lumMod val="20000"/>
                        <a:lumOff val="80000"/>
                      </a:schemeClr>
                    </a:solidFill>
                  </a:tcPr>
                </a:tc>
                <a:extLst>
                  <a:ext uri="{0D108BD9-81ED-4DB2-BD59-A6C34878D82A}">
                    <a16:rowId xmlns:a16="http://schemas.microsoft.com/office/drawing/2014/main" val="2892455147"/>
                  </a:ext>
                </a:extLst>
              </a:tr>
              <a:tr h="492047">
                <a:tc vMerge="1">
                  <a:txBody>
                    <a:bodyPr/>
                    <a:lstStyle/>
                    <a:p>
                      <a:endParaRPr lang="en-US" dirty="0"/>
                    </a:p>
                  </a:txBody>
                  <a:tcPr/>
                </a:tc>
                <a:tc>
                  <a:txBody>
                    <a:bodyPr/>
                    <a:lstStyle>
                      <a:lvl1pPr marL="0" algn="l" defTabSz="685800" rtl="0" eaLnBrk="1" latinLnBrk="0" hangingPunct="1">
                        <a:defRPr sz="1350" kern="1200">
                          <a:solidFill>
                            <a:schemeClr val="tx1"/>
                          </a:solidFill>
                          <a:latin typeface="Garamond"/>
                        </a:defRPr>
                      </a:lvl1pPr>
                      <a:lvl2pPr marL="342900" algn="l" defTabSz="685800" rtl="0" eaLnBrk="1" latinLnBrk="0" hangingPunct="1">
                        <a:defRPr sz="1350" kern="1200">
                          <a:solidFill>
                            <a:schemeClr val="tx1"/>
                          </a:solidFill>
                          <a:latin typeface="Garamond"/>
                        </a:defRPr>
                      </a:lvl2pPr>
                      <a:lvl3pPr marL="685800" algn="l" defTabSz="685800" rtl="0" eaLnBrk="1" latinLnBrk="0" hangingPunct="1">
                        <a:defRPr sz="1350" kern="1200">
                          <a:solidFill>
                            <a:schemeClr val="tx1"/>
                          </a:solidFill>
                          <a:latin typeface="Garamond"/>
                        </a:defRPr>
                      </a:lvl3pPr>
                      <a:lvl4pPr marL="1028700" algn="l" defTabSz="685800" rtl="0" eaLnBrk="1" latinLnBrk="0" hangingPunct="1">
                        <a:defRPr sz="1350" kern="1200">
                          <a:solidFill>
                            <a:schemeClr val="tx1"/>
                          </a:solidFill>
                          <a:latin typeface="Garamond"/>
                        </a:defRPr>
                      </a:lvl4pPr>
                      <a:lvl5pPr marL="1371600" algn="l" defTabSz="685800" rtl="0" eaLnBrk="1" latinLnBrk="0" hangingPunct="1">
                        <a:defRPr sz="1350" kern="1200">
                          <a:solidFill>
                            <a:schemeClr val="tx1"/>
                          </a:solidFill>
                          <a:latin typeface="Garamond"/>
                        </a:defRPr>
                      </a:lvl5pPr>
                      <a:lvl6pPr marL="1714500" algn="l" defTabSz="685800" rtl="0" eaLnBrk="1" latinLnBrk="0" hangingPunct="1">
                        <a:defRPr sz="1350" kern="1200">
                          <a:solidFill>
                            <a:schemeClr val="tx1"/>
                          </a:solidFill>
                          <a:latin typeface="Garamond"/>
                        </a:defRPr>
                      </a:lvl6pPr>
                      <a:lvl7pPr marL="2057400" algn="l" defTabSz="685800" rtl="0" eaLnBrk="1" latinLnBrk="0" hangingPunct="1">
                        <a:defRPr sz="1350" kern="1200">
                          <a:solidFill>
                            <a:schemeClr val="tx1"/>
                          </a:solidFill>
                          <a:latin typeface="Garamond"/>
                        </a:defRPr>
                      </a:lvl7pPr>
                      <a:lvl8pPr marL="2400300" algn="l" defTabSz="685800" rtl="0" eaLnBrk="1" latinLnBrk="0" hangingPunct="1">
                        <a:defRPr sz="1350" kern="1200">
                          <a:solidFill>
                            <a:schemeClr val="tx1"/>
                          </a:solidFill>
                          <a:latin typeface="Garamond"/>
                        </a:defRPr>
                      </a:lvl8pPr>
                      <a:lvl9pPr marL="2743200" algn="l" defTabSz="685800" rtl="0" eaLnBrk="1" latinLnBrk="0" hangingPunct="1">
                        <a:defRPr sz="1350" kern="1200">
                          <a:solidFill>
                            <a:schemeClr val="tx1"/>
                          </a:solidFill>
                          <a:latin typeface="Garamond"/>
                        </a:defRPr>
                      </a:lvl9pPr>
                    </a:lstStyle>
                    <a:p>
                      <a:pPr algn="ctr"/>
                      <a:r>
                        <a:rPr lang="en-US" altLang="zh-CN" sz="1400" dirty="0" err="1">
                          <a:solidFill>
                            <a:schemeClr val="tx2"/>
                          </a:solidFill>
                          <a:latin typeface="Calibri" panose="020F0502020204030204" pitchFamily="34" charset="0"/>
                          <a:cs typeface="Calibri" panose="020F0502020204030204" pitchFamily="34" charset="0"/>
                        </a:rPr>
                        <a:t>rCSI</a:t>
                      </a:r>
                      <a:endParaRPr lang="en-US" sz="1400" b="1" dirty="0">
                        <a:solidFill>
                          <a:schemeClr val="tx2"/>
                        </a:solidFill>
                        <a:latin typeface="Calibri" panose="020F0502020204030204" pitchFamily="34" charset="0"/>
                        <a:cs typeface="Calibri" panose="020F0502020204030204" pitchFamily="34" charset="0"/>
                      </a:endParaRPr>
                    </a:p>
                  </a:txBody>
                  <a:tcPr>
                    <a:lnL>
                      <a:noFill/>
                    </a:lnL>
                    <a:lnR>
                      <a:noFill/>
                    </a:lnR>
                    <a:lnT w="9525" cap="flat" cmpd="sng" algn="ctr">
                      <a:solidFill>
                        <a:srgbClr val="435875">
                          <a:shade val="95000"/>
                          <a:satMod val="105000"/>
                        </a:srgbClr>
                      </a:solidFill>
                      <a:prstDash val="solid"/>
                    </a:lnT>
                    <a:lnB w="9525" cap="flat" cmpd="sng" algn="ctr">
                      <a:solidFill>
                        <a:srgbClr val="435875">
                          <a:shade val="95000"/>
                          <a:satMod val="105000"/>
                        </a:srgbClr>
                      </a:solidFill>
                      <a:prstDash val="soli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Garamond"/>
                        </a:defRPr>
                      </a:lvl1pPr>
                      <a:lvl2pPr marL="342900" algn="l" defTabSz="685800" rtl="0" eaLnBrk="1" latinLnBrk="0" hangingPunct="1">
                        <a:defRPr sz="1350" kern="1200">
                          <a:solidFill>
                            <a:schemeClr val="tx1"/>
                          </a:solidFill>
                          <a:latin typeface="Garamond"/>
                        </a:defRPr>
                      </a:lvl2pPr>
                      <a:lvl3pPr marL="685800" algn="l" defTabSz="685800" rtl="0" eaLnBrk="1" latinLnBrk="0" hangingPunct="1">
                        <a:defRPr sz="1350" kern="1200">
                          <a:solidFill>
                            <a:schemeClr val="tx1"/>
                          </a:solidFill>
                          <a:latin typeface="Garamond"/>
                        </a:defRPr>
                      </a:lvl3pPr>
                      <a:lvl4pPr marL="1028700" algn="l" defTabSz="685800" rtl="0" eaLnBrk="1" latinLnBrk="0" hangingPunct="1">
                        <a:defRPr sz="1350" kern="1200">
                          <a:solidFill>
                            <a:schemeClr val="tx1"/>
                          </a:solidFill>
                          <a:latin typeface="Garamond"/>
                        </a:defRPr>
                      </a:lvl4pPr>
                      <a:lvl5pPr marL="1371600" algn="l" defTabSz="685800" rtl="0" eaLnBrk="1" latinLnBrk="0" hangingPunct="1">
                        <a:defRPr sz="1350" kern="1200">
                          <a:solidFill>
                            <a:schemeClr val="tx1"/>
                          </a:solidFill>
                          <a:latin typeface="Garamond"/>
                        </a:defRPr>
                      </a:lvl5pPr>
                      <a:lvl6pPr marL="1714500" algn="l" defTabSz="685800" rtl="0" eaLnBrk="1" latinLnBrk="0" hangingPunct="1">
                        <a:defRPr sz="1350" kern="1200">
                          <a:solidFill>
                            <a:schemeClr val="tx1"/>
                          </a:solidFill>
                          <a:latin typeface="Garamond"/>
                        </a:defRPr>
                      </a:lvl6pPr>
                      <a:lvl7pPr marL="2057400" algn="l" defTabSz="685800" rtl="0" eaLnBrk="1" latinLnBrk="0" hangingPunct="1">
                        <a:defRPr sz="1350" kern="1200">
                          <a:solidFill>
                            <a:schemeClr val="tx1"/>
                          </a:solidFill>
                          <a:latin typeface="Garamond"/>
                        </a:defRPr>
                      </a:lvl7pPr>
                      <a:lvl8pPr marL="2400300" algn="l" defTabSz="685800" rtl="0" eaLnBrk="1" latinLnBrk="0" hangingPunct="1">
                        <a:defRPr sz="1350" kern="1200">
                          <a:solidFill>
                            <a:schemeClr val="tx1"/>
                          </a:solidFill>
                          <a:latin typeface="Garamond"/>
                        </a:defRPr>
                      </a:lvl8pPr>
                      <a:lvl9pPr marL="2743200" algn="l" defTabSz="685800" rtl="0" eaLnBrk="1" latinLnBrk="0" hangingPunct="1">
                        <a:defRPr sz="1350" kern="1200">
                          <a:solidFill>
                            <a:schemeClr val="tx1"/>
                          </a:solidFill>
                          <a:latin typeface="Garamond"/>
                        </a:defRPr>
                      </a:lvl9pPr>
                    </a:lstStyle>
                    <a:p>
                      <a:pPr algn="ctr"/>
                      <a:r>
                        <a:rPr lang="en-US" sz="1400" kern="1200" dirty="0">
                          <a:solidFill>
                            <a:schemeClr val="tx2"/>
                          </a:solidFill>
                          <a:effectLst/>
                          <a:latin typeface="Calibri" panose="020F0502020204030204" pitchFamily="34" charset="0"/>
                          <a:cs typeface="Calibri" panose="020F0502020204030204" pitchFamily="34" charset="0"/>
                        </a:rPr>
                        <a:t>0.69</a:t>
                      </a:r>
                      <a:endParaRPr lang="en-US" sz="1400" b="0" dirty="0">
                        <a:solidFill>
                          <a:schemeClr val="tx2"/>
                        </a:solidFill>
                        <a:latin typeface="Calibri" panose="020F0502020204030204" pitchFamily="34" charset="0"/>
                        <a:cs typeface="Calibri" panose="020F0502020204030204" pitchFamily="34" charset="0"/>
                      </a:endParaRPr>
                    </a:p>
                  </a:txBody>
                  <a:tcPr>
                    <a:lnL>
                      <a:noFill/>
                    </a:lnL>
                    <a:lnR>
                      <a:noFill/>
                    </a:lnR>
                    <a:lnT w="9525" cap="flat" cmpd="sng" algn="ctr">
                      <a:solidFill>
                        <a:srgbClr val="435875">
                          <a:shade val="95000"/>
                          <a:satMod val="105000"/>
                        </a:srgbClr>
                      </a:solidFill>
                      <a:prstDash val="solid"/>
                    </a:lnT>
                    <a:lnB w="9525" cap="flat" cmpd="sng" algn="ctr">
                      <a:solidFill>
                        <a:srgbClr val="435875">
                          <a:shade val="95000"/>
                          <a:satMod val="105000"/>
                        </a:srgbClr>
                      </a:solidFill>
                      <a:prstDash val="soli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Garamond"/>
                        </a:defRPr>
                      </a:lvl1pPr>
                      <a:lvl2pPr marL="342900" algn="l" defTabSz="685800" rtl="0" eaLnBrk="1" latinLnBrk="0" hangingPunct="1">
                        <a:defRPr sz="1350" kern="1200">
                          <a:solidFill>
                            <a:schemeClr val="tx1"/>
                          </a:solidFill>
                          <a:latin typeface="Garamond"/>
                        </a:defRPr>
                      </a:lvl2pPr>
                      <a:lvl3pPr marL="685800" algn="l" defTabSz="685800" rtl="0" eaLnBrk="1" latinLnBrk="0" hangingPunct="1">
                        <a:defRPr sz="1350" kern="1200">
                          <a:solidFill>
                            <a:schemeClr val="tx1"/>
                          </a:solidFill>
                          <a:latin typeface="Garamond"/>
                        </a:defRPr>
                      </a:lvl3pPr>
                      <a:lvl4pPr marL="1028700" algn="l" defTabSz="685800" rtl="0" eaLnBrk="1" latinLnBrk="0" hangingPunct="1">
                        <a:defRPr sz="1350" kern="1200">
                          <a:solidFill>
                            <a:schemeClr val="tx1"/>
                          </a:solidFill>
                          <a:latin typeface="Garamond"/>
                        </a:defRPr>
                      </a:lvl4pPr>
                      <a:lvl5pPr marL="1371600" algn="l" defTabSz="685800" rtl="0" eaLnBrk="1" latinLnBrk="0" hangingPunct="1">
                        <a:defRPr sz="1350" kern="1200">
                          <a:solidFill>
                            <a:schemeClr val="tx1"/>
                          </a:solidFill>
                          <a:latin typeface="Garamond"/>
                        </a:defRPr>
                      </a:lvl5pPr>
                      <a:lvl6pPr marL="1714500" algn="l" defTabSz="685800" rtl="0" eaLnBrk="1" latinLnBrk="0" hangingPunct="1">
                        <a:defRPr sz="1350" kern="1200">
                          <a:solidFill>
                            <a:schemeClr val="tx1"/>
                          </a:solidFill>
                          <a:latin typeface="Garamond"/>
                        </a:defRPr>
                      </a:lvl6pPr>
                      <a:lvl7pPr marL="2057400" algn="l" defTabSz="685800" rtl="0" eaLnBrk="1" latinLnBrk="0" hangingPunct="1">
                        <a:defRPr sz="1350" kern="1200">
                          <a:solidFill>
                            <a:schemeClr val="tx1"/>
                          </a:solidFill>
                          <a:latin typeface="Garamond"/>
                        </a:defRPr>
                      </a:lvl7pPr>
                      <a:lvl8pPr marL="2400300" algn="l" defTabSz="685800" rtl="0" eaLnBrk="1" latinLnBrk="0" hangingPunct="1">
                        <a:defRPr sz="1350" kern="1200">
                          <a:solidFill>
                            <a:schemeClr val="tx1"/>
                          </a:solidFill>
                          <a:latin typeface="Garamond"/>
                        </a:defRPr>
                      </a:lvl8pPr>
                      <a:lvl9pPr marL="2743200" algn="l" defTabSz="685800" rtl="0" eaLnBrk="1" latinLnBrk="0" hangingPunct="1">
                        <a:defRPr sz="1350" kern="1200">
                          <a:solidFill>
                            <a:schemeClr val="tx1"/>
                          </a:solidFill>
                          <a:latin typeface="Garamond"/>
                        </a:defRPr>
                      </a:lvl9pPr>
                    </a:lstStyle>
                    <a:p>
                      <a:pPr algn="ctr"/>
                      <a:r>
                        <a:rPr lang="en-US" sz="1400" b="0" kern="1200" dirty="0">
                          <a:solidFill>
                            <a:schemeClr val="tx2"/>
                          </a:solidFill>
                          <a:effectLst/>
                          <a:latin typeface="Calibri" panose="020F0502020204030204" pitchFamily="34" charset="0"/>
                          <a:cs typeface="Calibri" panose="020F0502020204030204" pitchFamily="34" charset="0"/>
                        </a:rPr>
                        <a:t>0.60-0.63</a:t>
                      </a:r>
                      <a:endParaRPr lang="en-US" sz="1400" b="0" dirty="0">
                        <a:solidFill>
                          <a:schemeClr val="tx2"/>
                        </a:solidFill>
                        <a:latin typeface="Calibri" panose="020F0502020204030204" pitchFamily="34" charset="0"/>
                        <a:cs typeface="Calibri" panose="020F0502020204030204" pitchFamily="34" charset="0"/>
                      </a:endParaRPr>
                    </a:p>
                  </a:txBody>
                  <a:tcPr>
                    <a:lnL>
                      <a:noFill/>
                    </a:lnL>
                    <a:lnR>
                      <a:noFill/>
                    </a:lnR>
                    <a:lnT w="9525" cap="flat" cmpd="sng" algn="ctr">
                      <a:solidFill>
                        <a:srgbClr val="435875">
                          <a:shade val="95000"/>
                          <a:satMod val="105000"/>
                        </a:srgbClr>
                      </a:solidFill>
                      <a:prstDash val="solid"/>
                    </a:lnT>
                    <a:lnB w="9525" cap="flat" cmpd="sng" algn="ctr">
                      <a:solidFill>
                        <a:srgbClr val="435875">
                          <a:shade val="95000"/>
                          <a:satMod val="105000"/>
                        </a:srgbClr>
                      </a:solidFill>
                      <a:prstDash val="solid"/>
                    </a:lnB>
                    <a:lnTlToBr w="12700" cmpd="sng">
                      <a:noFill/>
                      <a:prstDash val="solid"/>
                    </a:lnTlToBr>
                    <a:lnBlToTr w="12700" cmpd="sng">
                      <a:noFill/>
                      <a:prstDash val="solid"/>
                    </a:lnBlToTr>
                    <a:solidFill>
                      <a:schemeClr val="tx1">
                        <a:lumMod val="20000"/>
                        <a:lumOff val="80000"/>
                      </a:schemeClr>
                    </a:solidFill>
                  </a:tcPr>
                </a:tc>
                <a:tc>
                  <a:txBody>
                    <a:bodyPr/>
                    <a:lstStyle>
                      <a:lvl1pPr marL="0" algn="l" defTabSz="685800" rtl="0" eaLnBrk="1" latinLnBrk="0" hangingPunct="1">
                        <a:defRPr sz="1350" kern="1200">
                          <a:solidFill>
                            <a:schemeClr val="tx1"/>
                          </a:solidFill>
                          <a:latin typeface="Garamond"/>
                        </a:defRPr>
                      </a:lvl1pPr>
                      <a:lvl2pPr marL="342900" algn="l" defTabSz="685800" rtl="0" eaLnBrk="1" latinLnBrk="0" hangingPunct="1">
                        <a:defRPr sz="1350" kern="1200">
                          <a:solidFill>
                            <a:schemeClr val="tx1"/>
                          </a:solidFill>
                          <a:latin typeface="Garamond"/>
                        </a:defRPr>
                      </a:lvl2pPr>
                      <a:lvl3pPr marL="685800" algn="l" defTabSz="685800" rtl="0" eaLnBrk="1" latinLnBrk="0" hangingPunct="1">
                        <a:defRPr sz="1350" kern="1200">
                          <a:solidFill>
                            <a:schemeClr val="tx1"/>
                          </a:solidFill>
                          <a:latin typeface="Garamond"/>
                        </a:defRPr>
                      </a:lvl3pPr>
                      <a:lvl4pPr marL="1028700" algn="l" defTabSz="685800" rtl="0" eaLnBrk="1" latinLnBrk="0" hangingPunct="1">
                        <a:defRPr sz="1350" kern="1200">
                          <a:solidFill>
                            <a:schemeClr val="tx1"/>
                          </a:solidFill>
                          <a:latin typeface="Garamond"/>
                        </a:defRPr>
                      </a:lvl4pPr>
                      <a:lvl5pPr marL="1371600" algn="l" defTabSz="685800" rtl="0" eaLnBrk="1" latinLnBrk="0" hangingPunct="1">
                        <a:defRPr sz="1350" kern="1200">
                          <a:solidFill>
                            <a:schemeClr val="tx1"/>
                          </a:solidFill>
                          <a:latin typeface="Garamond"/>
                        </a:defRPr>
                      </a:lvl5pPr>
                      <a:lvl6pPr marL="1714500" algn="l" defTabSz="685800" rtl="0" eaLnBrk="1" latinLnBrk="0" hangingPunct="1">
                        <a:defRPr sz="1350" kern="1200">
                          <a:solidFill>
                            <a:schemeClr val="tx1"/>
                          </a:solidFill>
                          <a:latin typeface="Garamond"/>
                        </a:defRPr>
                      </a:lvl6pPr>
                      <a:lvl7pPr marL="2057400" algn="l" defTabSz="685800" rtl="0" eaLnBrk="1" latinLnBrk="0" hangingPunct="1">
                        <a:defRPr sz="1350" kern="1200">
                          <a:solidFill>
                            <a:schemeClr val="tx1"/>
                          </a:solidFill>
                          <a:latin typeface="Garamond"/>
                        </a:defRPr>
                      </a:lvl7pPr>
                      <a:lvl8pPr marL="2400300" algn="l" defTabSz="685800" rtl="0" eaLnBrk="1" latinLnBrk="0" hangingPunct="1">
                        <a:defRPr sz="1350" kern="1200">
                          <a:solidFill>
                            <a:schemeClr val="tx1"/>
                          </a:solidFill>
                          <a:latin typeface="Garamond"/>
                        </a:defRPr>
                      </a:lvl8pPr>
                      <a:lvl9pPr marL="2743200" algn="l" defTabSz="685800" rtl="0" eaLnBrk="1" latinLnBrk="0" hangingPunct="1">
                        <a:defRPr sz="1350" kern="1200">
                          <a:solidFill>
                            <a:schemeClr val="tx1"/>
                          </a:solidFill>
                          <a:latin typeface="Garamond"/>
                        </a:defRPr>
                      </a:lvl9pPr>
                    </a:lstStyle>
                    <a:p>
                      <a:pPr algn="ctr"/>
                      <a:r>
                        <a:rPr lang="en-US" altLang="zh-CN" sz="1400" dirty="0">
                          <a:solidFill>
                            <a:schemeClr val="tx2"/>
                          </a:solidFill>
                          <a:latin typeface="Calibri" panose="020F0502020204030204" pitchFamily="34" charset="0"/>
                          <a:cs typeface="Calibri" panose="020F0502020204030204" pitchFamily="34" charset="0"/>
                        </a:rPr>
                        <a:t>0.36</a:t>
                      </a:r>
                      <a:endParaRPr lang="en-US" sz="1400" b="0" dirty="0">
                        <a:solidFill>
                          <a:schemeClr val="tx2"/>
                        </a:solidFill>
                        <a:latin typeface="Calibri" panose="020F0502020204030204" pitchFamily="34" charset="0"/>
                        <a:cs typeface="Calibri" panose="020F0502020204030204" pitchFamily="34" charset="0"/>
                      </a:endParaRPr>
                    </a:p>
                  </a:txBody>
                  <a:tcPr>
                    <a:lnL>
                      <a:noFill/>
                    </a:lnL>
                    <a:lnR>
                      <a:noFill/>
                    </a:lnR>
                    <a:lnT w="9525" cap="flat" cmpd="sng" algn="ctr">
                      <a:solidFill>
                        <a:srgbClr val="435875">
                          <a:shade val="95000"/>
                          <a:satMod val="105000"/>
                        </a:srgbClr>
                      </a:solidFill>
                      <a:prstDash val="solid"/>
                    </a:lnT>
                    <a:lnB w="9525" cap="flat" cmpd="sng" algn="ctr">
                      <a:solidFill>
                        <a:srgbClr val="435875">
                          <a:shade val="95000"/>
                          <a:satMod val="105000"/>
                        </a:srgbClr>
                      </a:solidFill>
                      <a:prstDash val="soli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Garamond"/>
                        </a:defRPr>
                      </a:lvl1pPr>
                      <a:lvl2pPr marL="342900" algn="l" defTabSz="685800" rtl="0" eaLnBrk="1" latinLnBrk="0" hangingPunct="1">
                        <a:defRPr sz="1350" kern="1200">
                          <a:solidFill>
                            <a:schemeClr val="tx1"/>
                          </a:solidFill>
                          <a:latin typeface="Garamond"/>
                        </a:defRPr>
                      </a:lvl2pPr>
                      <a:lvl3pPr marL="685800" algn="l" defTabSz="685800" rtl="0" eaLnBrk="1" latinLnBrk="0" hangingPunct="1">
                        <a:defRPr sz="1350" kern="1200">
                          <a:solidFill>
                            <a:schemeClr val="tx1"/>
                          </a:solidFill>
                          <a:latin typeface="Garamond"/>
                        </a:defRPr>
                      </a:lvl3pPr>
                      <a:lvl4pPr marL="1028700" algn="l" defTabSz="685800" rtl="0" eaLnBrk="1" latinLnBrk="0" hangingPunct="1">
                        <a:defRPr sz="1350" kern="1200">
                          <a:solidFill>
                            <a:schemeClr val="tx1"/>
                          </a:solidFill>
                          <a:latin typeface="Garamond"/>
                        </a:defRPr>
                      </a:lvl4pPr>
                      <a:lvl5pPr marL="1371600" algn="l" defTabSz="685800" rtl="0" eaLnBrk="1" latinLnBrk="0" hangingPunct="1">
                        <a:defRPr sz="1350" kern="1200">
                          <a:solidFill>
                            <a:schemeClr val="tx1"/>
                          </a:solidFill>
                          <a:latin typeface="Garamond"/>
                        </a:defRPr>
                      </a:lvl5pPr>
                      <a:lvl6pPr marL="1714500" algn="l" defTabSz="685800" rtl="0" eaLnBrk="1" latinLnBrk="0" hangingPunct="1">
                        <a:defRPr sz="1350" kern="1200">
                          <a:solidFill>
                            <a:schemeClr val="tx1"/>
                          </a:solidFill>
                          <a:latin typeface="Garamond"/>
                        </a:defRPr>
                      </a:lvl6pPr>
                      <a:lvl7pPr marL="2057400" algn="l" defTabSz="685800" rtl="0" eaLnBrk="1" latinLnBrk="0" hangingPunct="1">
                        <a:defRPr sz="1350" kern="1200">
                          <a:solidFill>
                            <a:schemeClr val="tx1"/>
                          </a:solidFill>
                          <a:latin typeface="Garamond"/>
                        </a:defRPr>
                      </a:lvl7pPr>
                      <a:lvl8pPr marL="2400300" algn="l" defTabSz="685800" rtl="0" eaLnBrk="1" latinLnBrk="0" hangingPunct="1">
                        <a:defRPr sz="1350" kern="1200">
                          <a:solidFill>
                            <a:schemeClr val="tx1"/>
                          </a:solidFill>
                          <a:latin typeface="Garamond"/>
                        </a:defRPr>
                      </a:lvl8pPr>
                      <a:lvl9pPr marL="2743200" algn="l" defTabSz="685800" rtl="0" eaLnBrk="1" latinLnBrk="0" hangingPunct="1">
                        <a:defRPr sz="1350" kern="1200">
                          <a:solidFill>
                            <a:schemeClr val="tx1"/>
                          </a:solidFill>
                          <a:latin typeface="Garamond"/>
                        </a:defRPr>
                      </a:lvl9pPr>
                    </a:lstStyle>
                    <a:p>
                      <a:pPr algn="ctr"/>
                      <a:r>
                        <a:rPr lang="en-CA" sz="1400" b="0" dirty="0">
                          <a:solidFill>
                            <a:schemeClr val="tx2"/>
                          </a:solidFill>
                          <a:latin typeface="Calibri" panose="020F0502020204030204" pitchFamily="34" charset="0"/>
                          <a:cs typeface="Calibri" panose="020F0502020204030204" pitchFamily="34" charset="0"/>
                        </a:rPr>
                        <a:t>0.54-0.72</a:t>
                      </a:r>
                      <a:endParaRPr lang="en-US" sz="1400" b="0" dirty="0">
                        <a:solidFill>
                          <a:schemeClr val="tx2"/>
                        </a:solidFill>
                        <a:latin typeface="Calibri" panose="020F0502020204030204" pitchFamily="34" charset="0"/>
                        <a:cs typeface="Calibri" panose="020F0502020204030204" pitchFamily="34" charset="0"/>
                      </a:endParaRPr>
                    </a:p>
                  </a:txBody>
                  <a:tcPr>
                    <a:lnL>
                      <a:noFill/>
                    </a:lnL>
                    <a:lnR w="9525" cap="flat" cmpd="sng" algn="ctr">
                      <a:solidFill>
                        <a:srgbClr val="435875">
                          <a:shade val="95000"/>
                          <a:satMod val="105000"/>
                        </a:srgbClr>
                      </a:solidFill>
                      <a:prstDash val="solid"/>
                    </a:lnR>
                    <a:lnT w="9525" cap="flat" cmpd="sng" algn="ctr">
                      <a:solidFill>
                        <a:srgbClr val="435875">
                          <a:shade val="95000"/>
                          <a:satMod val="105000"/>
                        </a:srgbClr>
                      </a:solidFill>
                      <a:prstDash val="solid"/>
                    </a:lnT>
                    <a:lnB w="9525" cap="flat" cmpd="sng" algn="ctr">
                      <a:solidFill>
                        <a:srgbClr val="435875">
                          <a:shade val="95000"/>
                          <a:satMod val="105000"/>
                        </a:srgbClr>
                      </a:solidFill>
                      <a:prstDash val="solid"/>
                    </a:lnB>
                    <a:lnTlToBr w="12700" cmpd="sng">
                      <a:noFill/>
                      <a:prstDash val="solid"/>
                    </a:lnTlToBr>
                    <a:lnBlToTr w="12700" cmpd="sng">
                      <a:noFill/>
                      <a:prstDash val="solid"/>
                    </a:lnBlToTr>
                    <a:solidFill>
                      <a:schemeClr val="tx1">
                        <a:lumMod val="20000"/>
                        <a:lumOff val="80000"/>
                      </a:schemeClr>
                    </a:solidFill>
                  </a:tcPr>
                </a:tc>
                <a:extLst>
                  <a:ext uri="{0D108BD9-81ED-4DB2-BD59-A6C34878D82A}">
                    <a16:rowId xmlns:a16="http://schemas.microsoft.com/office/drawing/2014/main" val="3205090665"/>
                  </a:ext>
                </a:extLst>
              </a:tr>
              <a:tr h="525999">
                <a:tc rowSpan="2">
                  <a:txBody>
                    <a:bodyPr/>
                    <a:lstStyle>
                      <a:lvl1pPr marL="0" algn="l" defTabSz="685800" rtl="0" eaLnBrk="1" latinLnBrk="0" hangingPunct="1">
                        <a:defRPr sz="1350" kern="1200">
                          <a:solidFill>
                            <a:schemeClr val="tx1"/>
                          </a:solidFill>
                          <a:latin typeface="Garamond"/>
                        </a:defRPr>
                      </a:lvl1pPr>
                      <a:lvl2pPr marL="342900" algn="l" defTabSz="685800" rtl="0" eaLnBrk="1" latinLnBrk="0" hangingPunct="1">
                        <a:defRPr sz="1350" kern="1200">
                          <a:solidFill>
                            <a:schemeClr val="tx1"/>
                          </a:solidFill>
                          <a:latin typeface="Garamond"/>
                        </a:defRPr>
                      </a:lvl2pPr>
                      <a:lvl3pPr marL="685800" algn="l" defTabSz="685800" rtl="0" eaLnBrk="1" latinLnBrk="0" hangingPunct="1">
                        <a:defRPr sz="1350" kern="1200">
                          <a:solidFill>
                            <a:schemeClr val="tx1"/>
                          </a:solidFill>
                          <a:latin typeface="Garamond"/>
                        </a:defRPr>
                      </a:lvl3pPr>
                      <a:lvl4pPr marL="1028700" algn="l" defTabSz="685800" rtl="0" eaLnBrk="1" latinLnBrk="0" hangingPunct="1">
                        <a:defRPr sz="1350" kern="1200">
                          <a:solidFill>
                            <a:schemeClr val="tx1"/>
                          </a:solidFill>
                          <a:latin typeface="Garamond"/>
                        </a:defRPr>
                      </a:lvl4pPr>
                      <a:lvl5pPr marL="1371600" algn="l" defTabSz="685800" rtl="0" eaLnBrk="1" latinLnBrk="0" hangingPunct="1">
                        <a:defRPr sz="1350" kern="1200">
                          <a:solidFill>
                            <a:schemeClr val="tx1"/>
                          </a:solidFill>
                          <a:latin typeface="Garamond"/>
                        </a:defRPr>
                      </a:lvl5pPr>
                      <a:lvl6pPr marL="1714500" algn="l" defTabSz="685800" rtl="0" eaLnBrk="1" latinLnBrk="0" hangingPunct="1">
                        <a:defRPr sz="1350" kern="1200">
                          <a:solidFill>
                            <a:schemeClr val="tx1"/>
                          </a:solidFill>
                          <a:latin typeface="Garamond"/>
                        </a:defRPr>
                      </a:lvl6pPr>
                      <a:lvl7pPr marL="2057400" algn="l" defTabSz="685800" rtl="0" eaLnBrk="1" latinLnBrk="0" hangingPunct="1">
                        <a:defRPr sz="1350" kern="1200">
                          <a:solidFill>
                            <a:schemeClr val="tx1"/>
                          </a:solidFill>
                          <a:latin typeface="Garamond"/>
                        </a:defRPr>
                      </a:lvl7pPr>
                      <a:lvl8pPr marL="2400300" algn="l" defTabSz="685800" rtl="0" eaLnBrk="1" latinLnBrk="0" hangingPunct="1">
                        <a:defRPr sz="1350" kern="1200">
                          <a:solidFill>
                            <a:schemeClr val="tx1"/>
                          </a:solidFill>
                          <a:latin typeface="Garamond"/>
                        </a:defRPr>
                      </a:lvl8pPr>
                      <a:lvl9pPr marL="2743200" algn="l" defTabSz="685800" rtl="0" eaLnBrk="1" latinLnBrk="0" hangingPunct="1">
                        <a:defRPr sz="1350" kern="1200">
                          <a:solidFill>
                            <a:schemeClr val="tx1"/>
                          </a:solidFill>
                          <a:latin typeface="Garamond"/>
                        </a:defRPr>
                      </a:lvl9pPr>
                    </a:lstStyle>
                    <a:p>
                      <a:pPr algn="ctr"/>
                      <a:r>
                        <a:rPr lang="en-US" altLang="zh-CN" sz="1400" dirty="0">
                          <a:solidFill>
                            <a:schemeClr val="tx2"/>
                          </a:solidFill>
                          <a:latin typeface="Calibri" panose="020F0502020204030204" pitchFamily="34" charset="0"/>
                          <a:cs typeface="Calibri" panose="020F0502020204030204" pitchFamily="34" charset="0"/>
                        </a:rPr>
                        <a:t>Tanzania</a:t>
                      </a:r>
                    </a:p>
                    <a:p>
                      <a:pPr marL="0" marR="0" lvl="0" indent="0" algn="ctr" defTabSz="457200" rtl="0" eaLnBrk="1" fontAlgn="auto" latinLnBrk="0" hangingPunct="1">
                        <a:lnSpc>
                          <a:spcPct val="100000"/>
                        </a:lnSpc>
                        <a:spcBef>
                          <a:spcPts val="0"/>
                        </a:spcBef>
                        <a:spcAft>
                          <a:spcPts val="0"/>
                        </a:spcAft>
                        <a:buClrTx/>
                        <a:buSzTx/>
                        <a:buFontTx/>
                        <a:buNone/>
                        <a:tabLst/>
                        <a:defRPr/>
                      </a:pPr>
                      <a:r>
                        <a:rPr lang="en-US" altLang="zh-CN" sz="1200" dirty="0">
                          <a:solidFill>
                            <a:schemeClr val="tx2"/>
                          </a:solidFill>
                          <a:latin typeface="Calibri" panose="020F0502020204030204" pitchFamily="34" charset="0"/>
                          <a:cs typeface="Calibri" panose="020F0502020204030204" pitchFamily="34" charset="0"/>
                        </a:rPr>
                        <a:t>2010/11,</a:t>
                      </a:r>
                      <a:r>
                        <a:rPr lang="zh-CN" altLang="en-US" sz="1200" dirty="0">
                          <a:solidFill>
                            <a:schemeClr val="tx2"/>
                          </a:solidFill>
                          <a:latin typeface="Calibri" panose="020F0502020204030204" pitchFamily="34" charset="0"/>
                          <a:cs typeface="Calibri" panose="020F0502020204030204" pitchFamily="34" charset="0"/>
                        </a:rPr>
                        <a:t> </a:t>
                      </a:r>
                      <a:r>
                        <a:rPr lang="en-US" altLang="zh-CN" sz="1200" dirty="0">
                          <a:solidFill>
                            <a:schemeClr val="tx2"/>
                          </a:solidFill>
                          <a:latin typeface="Calibri" panose="020F0502020204030204" pitchFamily="34" charset="0"/>
                          <a:cs typeface="Calibri" panose="020F0502020204030204" pitchFamily="34" charset="0"/>
                        </a:rPr>
                        <a:t>2012/13</a:t>
                      </a:r>
                      <a:r>
                        <a:rPr lang="zh-CN" altLang="en-US" sz="1200" dirty="0">
                          <a:solidFill>
                            <a:schemeClr val="tx2"/>
                          </a:solidFill>
                          <a:latin typeface="Calibri" panose="020F0502020204030204" pitchFamily="34" charset="0"/>
                          <a:cs typeface="Calibri" panose="020F0502020204030204" pitchFamily="34" charset="0"/>
                        </a:rPr>
                        <a:t> </a:t>
                      </a:r>
                      <a:r>
                        <a:rPr lang="en-US" altLang="zh-CN" sz="1200" dirty="0">
                          <a:solidFill>
                            <a:schemeClr val="tx2"/>
                          </a:solidFill>
                          <a:latin typeface="Calibri" panose="020F0502020204030204" pitchFamily="34" charset="0"/>
                          <a:cs typeface="Calibri" panose="020F0502020204030204" pitchFamily="34" charset="0"/>
                        </a:rPr>
                        <a:t>to</a:t>
                      </a:r>
                      <a:r>
                        <a:rPr lang="zh-CN" altLang="en-US" sz="1200" dirty="0">
                          <a:solidFill>
                            <a:schemeClr val="tx2"/>
                          </a:solidFill>
                          <a:latin typeface="Calibri" panose="020F0502020204030204" pitchFamily="34" charset="0"/>
                          <a:cs typeface="Calibri" panose="020F0502020204030204" pitchFamily="34" charset="0"/>
                        </a:rPr>
                        <a:t> </a:t>
                      </a:r>
                      <a:r>
                        <a:rPr lang="en-US" altLang="zh-CN" sz="1200" dirty="0">
                          <a:solidFill>
                            <a:schemeClr val="tx2"/>
                          </a:solidFill>
                          <a:latin typeface="Calibri" panose="020F0502020204030204" pitchFamily="34" charset="0"/>
                          <a:cs typeface="Calibri" panose="020F0502020204030204" pitchFamily="34" charset="0"/>
                        </a:rPr>
                        <a:t>predict</a:t>
                      </a:r>
                      <a:r>
                        <a:rPr lang="zh-CN" altLang="en-US" sz="1200" dirty="0">
                          <a:solidFill>
                            <a:schemeClr val="tx2"/>
                          </a:solidFill>
                          <a:latin typeface="Calibri" panose="020F0502020204030204" pitchFamily="34" charset="0"/>
                          <a:cs typeface="Calibri" panose="020F0502020204030204" pitchFamily="34" charset="0"/>
                        </a:rPr>
                        <a:t> </a:t>
                      </a:r>
                      <a:r>
                        <a:rPr lang="en-US" altLang="zh-CN" sz="1200" dirty="0">
                          <a:solidFill>
                            <a:schemeClr val="tx2"/>
                          </a:solidFill>
                          <a:latin typeface="Calibri" panose="020F0502020204030204" pitchFamily="34" charset="0"/>
                          <a:cs typeface="Calibri" panose="020F0502020204030204" pitchFamily="34" charset="0"/>
                        </a:rPr>
                        <a:t>2014/15</a:t>
                      </a:r>
                      <a:endParaRPr lang="en-US" sz="1200" dirty="0">
                        <a:solidFill>
                          <a:schemeClr val="tx2"/>
                        </a:solidFill>
                        <a:latin typeface="Calibri" panose="020F0502020204030204" pitchFamily="34" charset="0"/>
                        <a:cs typeface="Calibri" panose="020F0502020204030204" pitchFamily="34" charset="0"/>
                      </a:endParaRPr>
                    </a:p>
                    <a:p>
                      <a:pPr algn="ctr"/>
                      <a:endParaRPr lang="en-US" sz="1200" b="1" dirty="0">
                        <a:solidFill>
                          <a:schemeClr val="tx2"/>
                        </a:solidFill>
                        <a:latin typeface="Calibri" panose="020F0502020204030204" pitchFamily="34" charset="0"/>
                        <a:cs typeface="Calibri" panose="020F0502020204030204" pitchFamily="34" charset="0"/>
                      </a:endParaRPr>
                    </a:p>
                  </a:txBody>
                  <a:tcPr>
                    <a:lnL w="9525" cap="flat" cmpd="sng" algn="ctr">
                      <a:solidFill>
                        <a:srgbClr val="435875">
                          <a:shade val="95000"/>
                          <a:satMod val="105000"/>
                        </a:srgbClr>
                      </a:solidFill>
                      <a:prstDash val="solid"/>
                    </a:lnL>
                    <a:lnR>
                      <a:noFill/>
                    </a:lnR>
                    <a:lnT>
                      <a:noFill/>
                    </a:lnT>
                    <a:lnB>
                      <a:noFill/>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Garamond"/>
                        </a:defRPr>
                      </a:lvl1pPr>
                      <a:lvl2pPr marL="342900" algn="l" defTabSz="685800" rtl="0" eaLnBrk="1" latinLnBrk="0" hangingPunct="1">
                        <a:defRPr sz="1350" kern="1200">
                          <a:solidFill>
                            <a:schemeClr val="tx1"/>
                          </a:solidFill>
                          <a:latin typeface="Garamond"/>
                        </a:defRPr>
                      </a:lvl2pPr>
                      <a:lvl3pPr marL="685800" algn="l" defTabSz="685800" rtl="0" eaLnBrk="1" latinLnBrk="0" hangingPunct="1">
                        <a:defRPr sz="1350" kern="1200">
                          <a:solidFill>
                            <a:schemeClr val="tx1"/>
                          </a:solidFill>
                          <a:latin typeface="Garamond"/>
                        </a:defRPr>
                      </a:lvl3pPr>
                      <a:lvl4pPr marL="1028700" algn="l" defTabSz="685800" rtl="0" eaLnBrk="1" latinLnBrk="0" hangingPunct="1">
                        <a:defRPr sz="1350" kern="1200">
                          <a:solidFill>
                            <a:schemeClr val="tx1"/>
                          </a:solidFill>
                          <a:latin typeface="Garamond"/>
                        </a:defRPr>
                      </a:lvl4pPr>
                      <a:lvl5pPr marL="1371600" algn="l" defTabSz="685800" rtl="0" eaLnBrk="1" latinLnBrk="0" hangingPunct="1">
                        <a:defRPr sz="1350" kern="1200">
                          <a:solidFill>
                            <a:schemeClr val="tx1"/>
                          </a:solidFill>
                          <a:latin typeface="Garamond"/>
                        </a:defRPr>
                      </a:lvl5pPr>
                      <a:lvl6pPr marL="1714500" algn="l" defTabSz="685800" rtl="0" eaLnBrk="1" latinLnBrk="0" hangingPunct="1">
                        <a:defRPr sz="1350" kern="1200">
                          <a:solidFill>
                            <a:schemeClr val="tx1"/>
                          </a:solidFill>
                          <a:latin typeface="Garamond"/>
                        </a:defRPr>
                      </a:lvl6pPr>
                      <a:lvl7pPr marL="2057400" algn="l" defTabSz="685800" rtl="0" eaLnBrk="1" latinLnBrk="0" hangingPunct="1">
                        <a:defRPr sz="1350" kern="1200">
                          <a:solidFill>
                            <a:schemeClr val="tx1"/>
                          </a:solidFill>
                          <a:latin typeface="Garamond"/>
                        </a:defRPr>
                      </a:lvl7pPr>
                      <a:lvl8pPr marL="2400300" algn="l" defTabSz="685800" rtl="0" eaLnBrk="1" latinLnBrk="0" hangingPunct="1">
                        <a:defRPr sz="1350" kern="1200">
                          <a:solidFill>
                            <a:schemeClr val="tx1"/>
                          </a:solidFill>
                          <a:latin typeface="Garamond"/>
                        </a:defRPr>
                      </a:lvl8pPr>
                      <a:lvl9pPr marL="2743200" algn="l" defTabSz="685800" rtl="0" eaLnBrk="1" latinLnBrk="0" hangingPunct="1">
                        <a:defRPr sz="1350" kern="1200">
                          <a:solidFill>
                            <a:schemeClr val="tx1"/>
                          </a:solidFill>
                          <a:latin typeface="Garamond"/>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altLang="zh-CN" sz="1400" dirty="0">
                          <a:solidFill>
                            <a:schemeClr val="tx2"/>
                          </a:solidFill>
                          <a:latin typeface="Calibri" panose="020F0502020204030204" pitchFamily="34" charset="0"/>
                          <a:cs typeface="Calibri" panose="020F0502020204030204" pitchFamily="34" charset="0"/>
                        </a:rPr>
                        <a:t>FCS</a:t>
                      </a:r>
                      <a:r>
                        <a:rPr lang="zh-CN" altLang="en-US" sz="1400" dirty="0">
                          <a:solidFill>
                            <a:schemeClr val="tx2"/>
                          </a:solidFill>
                          <a:latin typeface="Calibri" panose="020F0502020204030204" pitchFamily="34" charset="0"/>
                          <a:cs typeface="Calibri" panose="020F0502020204030204" pitchFamily="34" charset="0"/>
                        </a:rPr>
                        <a:t> </a:t>
                      </a:r>
                      <a:endParaRPr lang="en-US" altLang="zh-CN" sz="1400" dirty="0">
                        <a:solidFill>
                          <a:schemeClr val="tx2"/>
                        </a:solidFill>
                        <a:latin typeface="Calibri" panose="020F0502020204030204" pitchFamily="34" charset="0"/>
                        <a:cs typeface="Calibri" panose="020F0502020204030204" pitchFamily="34" charset="0"/>
                      </a:endParaRPr>
                    </a:p>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400" b="1" dirty="0">
                        <a:solidFill>
                          <a:schemeClr val="tx2"/>
                        </a:solidFill>
                        <a:latin typeface="Calibri" panose="020F0502020204030204" pitchFamily="34" charset="0"/>
                        <a:cs typeface="Calibri" panose="020F0502020204030204" pitchFamily="34" charset="0"/>
                      </a:endParaRPr>
                    </a:p>
                  </a:txBody>
                  <a:tcPr>
                    <a:lnL>
                      <a:noFill/>
                    </a:lnL>
                    <a:lnR>
                      <a:noFill/>
                    </a:lnR>
                    <a:lnT w="9525" cap="flat" cmpd="sng" algn="ctr">
                      <a:solidFill>
                        <a:srgbClr val="435875">
                          <a:shade val="95000"/>
                          <a:satMod val="105000"/>
                        </a:srgbClr>
                      </a:solidFill>
                      <a:prstDash val="solid"/>
                    </a:lnT>
                    <a:lnB w="9525" cap="flat" cmpd="sng" algn="ctr">
                      <a:solidFill>
                        <a:srgbClr val="435875">
                          <a:shade val="95000"/>
                          <a:satMod val="105000"/>
                        </a:srgbClr>
                      </a:solidFill>
                      <a:prstDash val="soli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Garamond"/>
                        </a:defRPr>
                      </a:lvl1pPr>
                      <a:lvl2pPr marL="342900" algn="l" defTabSz="685800" rtl="0" eaLnBrk="1" latinLnBrk="0" hangingPunct="1">
                        <a:defRPr sz="1350" kern="1200">
                          <a:solidFill>
                            <a:schemeClr val="tx1"/>
                          </a:solidFill>
                          <a:latin typeface="Garamond"/>
                        </a:defRPr>
                      </a:lvl2pPr>
                      <a:lvl3pPr marL="685800" algn="l" defTabSz="685800" rtl="0" eaLnBrk="1" latinLnBrk="0" hangingPunct="1">
                        <a:defRPr sz="1350" kern="1200">
                          <a:solidFill>
                            <a:schemeClr val="tx1"/>
                          </a:solidFill>
                          <a:latin typeface="Garamond"/>
                        </a:defRPr>
                      </a:lvl3pPr>
                      <a:lvl4pPr marL="1028700" algn="l" defTabSz="685800" rtl="0" eaLnBrk="1" latinLnBrk="0" hangingPunct="1">
                        <a:defRPr sz="1350" kern="1200">
                          <a:solidFill>
                            <a:schemeClr val="tx1"/>
                          </a:solidFill>
                          <a:latin typeface="Garamond"/>
                        </a:defRPr>
                      </a:lvl4pPr>
                      <a:lvl5pPr marL="1371600" algn="l" defTabSz="685800" rtl="0" eaLnBrk="1" latinLnBrk="0" hangingPunct="1">
                        <a:defRPr sz="1350" kern="1200">
                          <a:solidFill>
                            <a:schemeClr val="tx1"/>
                          </a:solidFill>
                          <a:latin typeface="Garamond"/>
                        </a:defRPr>
                      </a:lvl5pPr>
                      <a:lvl6pPr marL="1714500" algn="l" defTabSz="685800" rtl="0" eaLnBrk="1" latinLnBrk="0" hangingPunct="1">
                        <a:defRPr sz="1350" kern="1200">
                          <a:solidFill>
                            <a:schemeClr val="tx1"/>
                          </a:solidFill>
                          <a:latin typeface="Garamond"/>
                        </a:defRPr>
                      </a:lvl6pPr>
                      <a:lvl7pPr marL="2057400" algn="l" defTabSz="685800" rtl="0" eaLnBrk="1" latinLnBrk="0" hangingPunct="1">
                        <a:defRPr sz="1350" kern="1200">
                          <a:solidFill>
                            <a:schemeClr val="tx1"/>
                          </a:solidFill>
                          <a:latin typeface="Garamond"/>
                        </a:defRPr>
                      </a:lvl7pPr>
                      <a:lvl8pPr marL="2400300" algn="l" defTabSz="685800" rtl="0" eaLnBrk="1" latinLnBrk="0" hangingPunct="1">
                        <a:defRPr sz="1350" kern="1200">
                          <a:solidFill>
                            <a:schemeClr val="tx1"/>
                          </a:solidFill>
                          <a:latin typeface="Garamond"/>
                        </a:defRPr>
                      </a:lvl8pPr>
                      <a:lvl9pPr marL="2743200" algn="l" defTabSz="685800" rtl="0" eaLnBrk="1" latinLnBrk="0" hangingPunct="1">
                        <a:defRPr sz="1350" kern="1200">
                          <a:solidFill>
                            <a:schemeClr val="tx1"/>
                          </a:solidFill>
                          <a:latin typeface="Garamond"/>
                        </a:defRPr>
                      </a:lvl9pPr>
                    </a:lstStyle>
                    <a:p>
                      <a:pPr algn="ctr"/>
                      <a:r>
                        <a:rPr lang="en-US" sz="1400" dirty="0">
                          <a:solidFill>
                            <a:schemeClr val="tx2"/>
                          </a:solidFill>
                          <a:latin typeface="Calibri" panose="020F0502020204030204" pitchFamily="34" charset="0"/>
                          <a:cs typeface="Calibri" panose="020F0502020204030204" pitchFamily="34" charset="0"/>
                        </a:rPr>
                        <a:t>0.81</a:t>
                      </a:r>
                      <a:endParaRPr lang="en-US" sz="1400" b="0" dirty="0">
                        <a:solidFill>
                          <a:schemeClr val="tx2"/>
                        </a:solidFill>
                        <a:latin typeface="Calibri" panose="020F0502020204030204" pitchFamily="34" charset="0"/>
                        <a:cs typeface="Calibri" panose="020F0502020204030204" pitchFamily="34" charset="0"/>
                      </a:endParaRPr>
                    </a:p>
                  </a:txBody>
                  <a:tcPr>
                    <a:lnL>
                      <a:noFill/>
                    </a:lnL>
                    <a:lnR>
                      <a:noFill/>
                    </a:lnR>
                    <a:lnT w="9525" cap="flat" cmpd="sng" algn="ctr">
                      <a:solidFill>
                        <a:srgbClr val="435875">
                          <a:shade val="95000"/>
                          <a:satMod val="105000"/>
                        </a:srgbClr>
                      </a:solidFill>
                      <a:prstDash val="solid"/>
                    </a:lnT>
                    <a:lnB w="9525" cap="flat" cmpd="sng" algn="ctr">
                      <a:solidFill>
                        <a:srgbClr val="435875">
                          <a:shade val="95000"/>
                          <a:satMod val="105000"/>
                        </a:srgbClr>
                      </a:solidFill>
                      <a:prstDash val="soli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Garamond"/>
                        </a:defRPr>
                      </a:lvl1pPr>
                      <a:lvl2pPr marL="342900" algn="l" defTabSz="685800" rtl="0" eaLnBrk="1" latinLnBrk="0" hangingPunct="1">
                        <a:defRPr sz="1350" kern="1200">
                          <a:solidFill>
                            <a:schemeClr val="tx1"/>
                          </a:solidFill>
                          <a:latin typeface="Garamond"/>
                        </a:defRPr>
                      </a:lvl2pPr>
                      <a:lvl3pPr marL="685800" algn="l" defTabSz="685800" rtl="0" eaLnBrk="1" latinLnBrk="0" hangingPunct="1">
                        <a:defRPr sz="1350" kern="1200">
                          <a:solidFill>
                            <a:schemeClr val="tx1"/>
                          </a:solidFill>
                          <a:latin typeface="Garamond"/>
                        </a:defRPr>
                      </a:lvl3pPr>
                      <a:lvl4pPr marL="1028700" algn="l" defTabSz="685800" rtl="0" eaLnBrk="1" latinLnBrk="0" hangingPunct="1">
                        <a:defRPr sz="1350" kern="1200">
                          <a:solidFill>
                            <a:schemeClr val="tx1"/>
                          </a:solidFill>
                          <a:latin typeface="Garamond"/>
                        </a:defRPr>
                      </a:lvl4pPr>
                      <a:lvl5pPr marL="1371600" algn="l" defTabSz="685800" rtl="0" eaLnBrk="1" latinLnBrk="0" hangingPunct="1">
                        <a:defRPr sz="1350" kern="1200">
                          <a:solidFill>
                            <a:schemeClr val="tx1"/>
                          </a:solidFill>
                          <a:latin typeface="Garamond"/>
                        </a:defRPr>
                      </a:lvl5pPr>
                      <a:lvl6pPr marL="1714500" algn="l" defTabSz="685800" rtl="0" eaLnBrk="1" latinLnBrk="0" hangingPunct="1">
                        <a:defRPr sz="1350" kern="1200">
                          <a:solidFill>
                            <a:schemeClr val="tx1"/>
                          </a:solidFill>
                          <a:latin typeface="Garamond"/>
                        </a:defRPr>
                      </a:lvl6pPr>
                      <a:lvl7pPr marL="2057400" algn="l" defTabSz="685800" rtl="0" eaLnBrk="1" latinLnBrk="0" hangingPunct="1">
                        <a:defRPr sz="1350" kern="1200">
                          <a:solidFill>
                            <a:schemeClr val="tx1"/>
                          </a:solidFill>
                          <a:latin typeface="Garamond"/>
                        </a:defRPr>
                      </a:lvl7pPr>
                      <a:lvl8pPr marL="2400300" algn="l" defTabSz="685800" rtl="0" eaLnBrk="1" latinLnBrk="0" hangingPunct="1">
                        <a:defRPr sz="1350" kern="1200">
                          <a:solidFill>
                            <a:schemeClr val="tx1"/>
                          </a:solidFill>
                          <a:latin typeface="Garamond"/>
                        </a:defRPr>
                      </a:lvl8pPr>
                      <a:lvl9pPr marL="2743200" algn="l" defTabSz="685800" rtl="0" eaLnBrk="1" latinLnBrk="0" hangingPunct="1">
                        <a:defRPr sz="1350" kern="1200">
                          <a:solidFill>
                            <a:schemeClr val="tx1"/>
                          </a:solidFill>
                          <a:latin typeface="Garamond"/>
                        </a:defRPr>
                      </a:lvl9pPr>
                    </a:lstStyle>
                    <a:p>
                      <a:pPr algn="ctr"/>
                      <a:r>
                        <a:rPr lang="en-US" sz="1400" b="0" dirty="0">
                          <a:solidFill>
                            <a:schemeClr val="tx2"/>
                          </a:solidFill>
                          <a:latin typeface="Calibri" panose="020F0502020204030204" pitchFamily="34" charset="0"/>
                          <a:cs typeface="Calibri" panose="020F0502020204030204" pitchFamily="34" charset="0"/>
                        </a:rPr>
                        <a:t>0.82-0.84</a:t>
                      </a:r>
                    </a:p>
                  </a:txBody>
                  <a:tcPr>
                    <a:lnL>
                      <a:noFill/>
                    </a:lnL>
                    <a:lnR>
                      <a:noFill/>
                    </a:lnR>
                    <a:lnT w="9525" cap="flat" cmpd="sng" algn="ctr">
                      <a:solidFill>
                        <a:srgbClr val="435875">
                          <a:shade val="95000"/>
                          <a:satMod val="105000"/>
                        </a:srgbClr>
                      </a:solidFill>
                      <a:prstDash val="solid"/>
                    </a:lnT>
                    <a:lnB w="9525" cap="flat" cmpd="sng" algn="ctr">
                      <a:solidFill>
                        <a:srgbClr val="435875">
                          <a:shade val="95000"/>
                          <a:satMod val="105000"/>
                        </a:srgbClr>
                      </a:solidFill>
                      <a:prstDash val="solid"/>
                    </a:lnB>
                    <a:lnTlToBr w="12700" cmpd="sng">
                      <a:noFill/>
                      <a:prstDash val="solid"/>
                    </a:lnTlToBr>
                    <a:lnBlToTr w="12700" cmpd="sng">
                      <a:noFill/>
                      <a:prstDash val="solid"/>
                    </a:lnBlToTr>
                    <a:solidFill>
                      <a:schemeClr val="tx1">
                        <a:lumMod val="20000"/>
                        <a:lumOff val="80000"/>
                      </a:schemeClr>
                    </a:solidFill>
                  </a:tcPr>
                </a:tc>
                <a:tc>
                  <a:txBody>
                    <a:bodyPr/>
                    <a:lstStyle>
                      <a:lvl1pPr marL="0" algn="l" defTabSz="685800" rtl="0" eaLnBrk="1" latinLnBrk="0" hangingPunct="1">
                        <a:defRPr sz="1350" kern="1200">
                          <a:solidFill>
                            <a:schemeClr val="tx1"/>
                          </a:solidFill>
                          <a:latin typeface="Garamond"/>
                        </a:defRPr>
                      </a:lvl1pPr>
                      <a:lvl2pPr marL="342900" algn="l" defTabSz="685800" rtl="0" eaLnBrk="1" latinLnBrk="0" hangingPunct="1">
                        <a:defRPr sz="1350" kern="1200">
                          <a:solidFill>
                            <a:schemeClr val="tx1"/>
                          </a:solidFill>
                          <a:latin typeface="Garamond"/>
                        </a:defRPr>
                      </a:lvl2pPr>
                      <a:lvl3pPr marL="685800" algn="l" defTabSz="685800" rtl="0" eaLnBrk="1" latinLnBrk="0" hangingPunct="1">
                        <a:defRPr sz="1350" kern="1200">
                          <a:solidFill>
                            <a:schemeClr val="tx1"/>
                          </a:solidFill>
                          <a:latin typeface="Garamond"/>
                        </a:defRPr>
                      </a:lvl3pPr>
                      <a:lvl4pPr marL="1028700" algn="l" defTabSz="685800" rtl="0" eaLnBrk="1" latinLnBrk="0" hangingPunct="1">
                        <a:defRPr sz="1350" kern="1200">
                          <a:solidFill>
                            <a:schemeClr val="tx1"/>
                          </a:solidFill>
                          <a:latin typeface="Garamond"/>
                        </a:defRPr>
                      </a:lvl4pPr>
                      <a:lvl5pPr marL="1371600" algn="l" defTabSz="685800" rtl="0" eaLnBrk="1" latinLnBrk="0" hangingPunct="1">
                        <a:defRPr sz="1350" kern="1200">
                          <a:solidFill>
                            <a:schemeClr val="tx1"/>
                          </a:solidFill>
                          <a:latin typeface="Garamond"/>
                        </a:defRPr>
                      </a:lvl5pPr>
                      <a:lvl6pPr marL="1714500" algn="l" defTabSz="685800" rtl="0" eaLnBrk="1" latinLnBrk="0" hangingPunct="1">
                        <a:defRPr sz="1350" kern="1200">
                          <a:solidFill>
                            <a:schemeClr val="tx1"/>
                          </a:solidFill>
                          <a:latin typeface="Garamond"/>
                        </a:defRPr>
                      </a:lvl6pPr>
                      <a:lvl7pPr marL="2057400" algn="l" defTabSz="685800" rtl="0" eaLnBrk="1" latinLnBrk="0" hangingPunct="1">
                        <a:defRPr sz="1350" kern="1200">
                          <a:solidFill>
                            <a:schemeClr val="tx1"/>
                          </a:solidFill>
                          <a:latin typeface="Garamond"/>
                        </a:defRPr>
                      </a:lvl7pPr>
                      <a:lvl8pPr marL="2400300" algn="l" defTabSz="685800" rtl="0" eaLnBrk="1" latinLnBrk="0" hangingPunct="1">
                        <a:defRPr sz="1350" kern="1200">
                          <a:solidFill>
                            <a:schemeClr val="tx1"/>
                          </a:solidFill>
                          <a:latin typeface="Garamond"/>
                        </a:defRPr>
                      </a:lvl8pPr>
                      <a:lvl9pPr marL="2743200" algn="l" defTabSz="685800" rtl="0" eaLnBrk="1" latinLnBrk="0" hangingPunct="1">
                        <a:defRPr sz="1350" kern="1200">
                          <a:solidFill>
                            <a:schemeClr val="tx1"/>
                          </a:solidFill>
                          <a:latin typeface="Garamond"/>
                        </a:defRPr>
                      </a:lvl9pPr>
                    </a:lstStyle>
                    <a:p>
                      <a:pPr algn="ctr"/>
                      <a:r>
                        <a:rPr lang="en-US" sz="1400" dirty="0">
                          <a:solidFill>
                            <a:schemeClr val="tx2"/>
                          </a:solidFill>
                          <a:latin typeface="Calibri" panose="020F0502020204030204" pitchFamily="34" charset="0"/>
                          <a:cs typeface="Calibri" panose="020F0502020204030204" pitchFamily="34" charset="0"/>
                        </a:rPr>
                        <a:t>0.06 </a:t>
                      </a:r>
                      <a:endParaRPr lang="en-US" sz="1400" b="0" dirty="0">
                        <a:solidFill>
                          <a:schemeClr val="tx2"/>
                        </a:solidFill>
                        <a:latin typeface="Calibri" panose="020F0502020204030204" pitchFamily="34" charset="0"/>
                        <a:cs typeface="Calibri" panose="020F0502020204030204" pitchFamily="34" charset="0"/>
                      </a:endParaRPr>
                    </a:p>
                  </a:txBody>
                  <a:tcPr>
                    <a:lnL>
                      <a:noFill/>
                    </a:lnL>
                    <a:lnR>
                      <a:noFill/>
                    </a:lnR>
                    <a:lnT w="9525" cap="flat" cmpd="sng" algn="ctr">
                      <a:solidFill>
                        <a:srgbClr val="435875">
                          <a:shade val="95000"/>
                          <a:satMod val="105000"/>
                        </a:srgbClr>
                      </a:solidFill>
                      <a:prstDash val="solid"/>
                    </a:lnT>
                    <a:lnB w="9525" cap="flat" cmpd="sng" algn="ctr">
                      <a:solidFill>
                        <a:srgbClr val="435875">
                          <a:shade val="95000"/>
                          <a:satMod val="105000"/>
                        </a:srgbClr>
                      </a:solidFill>
                      <a:prstDash val="soli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Garamond"/>
                        </a:defRPr>
                      </a:lvl1pPr>
                      <a:lvl2pPr marL="342900" algn="l" defTabSz="685800" rtl="0" eaLnBrk="1" latinLnBrk="0" hangingPunct="1">
                        <a:defRPr sz="1350" kern="1200">
                          <a:solidFill>
                            <a:schemeClr val="tx1"/>
                          </a:solidFill>
                          <a:latin typeface="Garamond"/>
                        </a:defRPr>
                      </a:lvl2pPr>
                      <a:lvl3pPr marL="685800" algn="l" defTabSz="685800" rtl="0" eaLnBrk="1" latinLnBrk="0" hangingPunct="1">
                        <a:defRPr sz="1350" kern="1200">
                          <a:solidFill>
                            <a:schemeClr val="tx1"/>
                          </a:solidFill>
                          <a:latin typeface="Garamond"/>
                        </a:defRPr>
                      </a:lvl3pPr>
                      <a:lvl4pPr marL="1028700" algn="l" defTabSz="685800" rtl="0" eaLnBrk="1" latinLnBrk="0" hangingPunct="1">
                        <a:defRPr sz="1350" kern="1200">
                          <a:solidFill>
                            <a:schemeClr val="tx1"/>
                          </a:solidFill>
                          <a:latin typeface="Garamond"/>
                        </a:defRPr>
                      </a:lvl4pPr>
                      <a:lvl5pPr marL="1371600" algn="l" defTabSz="685800" rtl="0" eaLnBrk="1" latinLnBrk="0" hangingPunct="1">
                        <a:defRPr sz="1350" kern="1200">
                          <a:solidFill>
                            <a:schemeClr val="tx1"/>
                          </a:solidFill>
                          <a:latin typeface="Garamond"/>
                        </a:defRPr>
                      </a:lvl5pPr>
                      <a:lvl6pPr marL="1714500" algn="l" defTabSz="685800" rtl="0" eaLnBrk="1" latinLnBrk="0" hangingPunct="1">
                        <a:defRPr sz="1350" kern="1200">
                          <a:solidFill>
                            <a:schemeClr val="tx1"/>
                          </a:solidFill>
                          <a:latin typeface="Garamond"/>
                        </a:defRPr>
                      </a:lvl6pPr>
                      <a:lvl7pPr marL="2057400" algn="l" defTabSz="685800" rtl="0" eaLnBrk="1" latinLnBrk="0" hangingPunct="1">
                        <a:defRPr sz="1350" kern="1200">
                          <a:solidFill>
                            <a:schemeClr val="tx1"/>
                          </a:solidFill>
                          <a:latin typeface="Garamond"/>
                        </a:defRPr>
                      </a:lvl7pPr>
                      <a:lvl8pPr marL="2400300" algn="l" defTabSz="685800" rtl="0" eaLnBrk="1" latinLnBrk="0" hangingPunct="1">
                        <a:defRPr sz="1350" kern="1200">
                          <a:solidFill>
                            <a:schemeClr val="tx1"/>
                          </a:solidFill>
                          <a:latin typeface="Garamond"/>
                        </a:defRPr>
                      </a:lvl8pPr>
                      <a:lvl9pPr marL="2743200" algn="l" defTabSz="685800" rtl="0" eaLnBrk="1" latinLnBrk="0" hangingPunct="1">
                        <a:defRPr sz="1350" kern="1200">
                          <a:solidFill>
                            <a:schemeClr val="tx1"/>
                          </a:solidFill>
                          <a:latin typeface="Garamond"/>
                        </a:defRPr>
                      </a:lvl9pPr>
                    </a:lstStyle>
                    <a:p>
                      <a:pPr algn="ctr"/>
                      <a:r>
                        <a:rPr lang="en-CA" sz="1400" b="0" dirty="0">
                          <a:solidFill>
                            <a:schemeClr val="tx2"/>
                          </a:solidFill>
                          <a:latin typeface="Calibri" panose="020F0502020204030204" pitchFamily="34" charset="0"/>
                          <a:cs typeface="Calibri" panose="020F0502020204030204" pitchFamily="34" charset="0"/>
                        </a:rPr>
                        <a:t>0.08-0.29</a:t>
                      </a:r>
                      <a:endParaRPr lang="en-US" sz="1400" b="0" dirty="0">
                        <a:solidFill>
                          <a:schemeClr val="tx2"/>
                        </a:solidFill>
                        <a:latin typeface="Calibri" panose="020F0502020204030204" pitchFamily="34" charset="0"/>
                        <a:cs typeface="Calibri" panose="020F0502020204030204" pitchFamily="34" charset="0"/>
                      </a:endParaRPr>
                    </a:p>
                  </a:txBody>
                  <a:tcPr>
                    <a:lnL>
                      <a:noFill/>
                    </a:lnL>
                    <a:lnR w="9525" cap="flat" cmpd="sng" algn="ctr">
                      <a:solidFill>
                        <a:srgbClr val="435875">
                          <a:shade val="95000"/>
                          <a:satMod val="105000"/>
                        </a:srgbClr>
                      </a:solidFill>
                      <a:prstDash val="solid"/>
                    </a:lnR>
                    <a:lnT w="9525" cap="flat" cmpd="sng" algn="ctr">
                      <a:solidFill>
                        <a:srgbClr val="435875">
                          <a:shade val="95000"/>
                          <a:satMod val="105000"/>
                        </a:srgbClr>
                      </a:solidFill>
                      <a:prstDash val="solid"/>
                    </a:lnT>
                    <a:lnB w="9525" cap="flat" cmpd="sng" algn="ctr">
                      <a:solidFill>
                        <a:srgbClr val="435875">
                          <a:shade val="95000"/>
                          <a:satMod val="105000"/>
                        </a:srgbClr>
                      </a:solidFill>
                      <a:prstDash val="solid"/>
                    </a:lnB>
                    <a:lnTlToBr w="12700" cmpd="sng">
                      <a:noFill/>
                      <a:prstDash val="solid"/>
                    </a:lnTlToBr>
                    <a:lnBlToTr w="12700" cmpd="sng">
                      <a:noFill/>
                      <a:prstDash val="solid"/>
                    </a:lnBlToTr>
                    <a:solidFill>
                      <a:schemeClr val="tx1">
                        <a:lumMod val="20000"/>
                        <a:lumOff val="80000"/>
                      </a:schemeClr>
                    </a:solidFill>
                  </a:tcPr>
                </a:tc>
                <a:extLst>
                  <a:ext uri="{0D108BD9-81ED-4DB2-BD59-A6C34878D82A}">
                    <a16:rowId xmlns:a16="http://schemas.microsoft.com/office/drawing/2014/main" val="375298372"/>
                  </a:ext>
                </a:extLst>
              </a:tr>
              <a:tr h="541242">
                <a:tc vMerge="1">
                  <a:txBody>
                    <a:bodyPr/>
                    <a:lstStyle/>
                    <a:p>
                      <a:endParaRPr lang="en-US" dirty="0"/>
                    </a:p>
                  </a:txBody>
                  <a:tcPr/>
                </a:tc>
                <a:tc>
                  <a:txBody>
                    <a:bodyPr/>
                    <a:lstStyle>
                      <a:lvl1pPr marL="0" algn="l" defTabSz="685800" rtl="0" eaLnBrk="1" latinLnBrk="0" hangingPunct="1">
                        <a:defRPr sz="1350" kern="1200">
                          <a:solidFill>
                            <a:schemeClr val="tx1"/>
                          </a:solidFill>
                          <a:latin typeface="Garamond"/>
                        </a:defRPr>
                      </a:lvl1pPr>
                      <a:lvl2pPr marL="342900" algn="l" defTabSz="685800" rtl="0" eaLnBrk="1" latinLnBrk="0" hangingPunct="1">
                        <a:defRPr sz="1350" kern="1200">
                          <a:solidFill>
                            <a:schemeClr val="tx1"/>
                          </a:solidFill>
                          <a:latin typeface="Garamond"/>
                        </a:defRPr>
                      </a:lvl2pPr>
                      <a:lvl3pPr marL="685800" algn="l" defTabSz="685800" rtl="0" eaLnBrk="1" latinLnBrk="0" hangingPunct="1">
                        <a:defRPr sz="1350" kern="1200">
                          <a:solidFill>
                            <a:schemeClr val="tx1"/>
                          </a:solidFill>
                          <a:latin typeface="Garamond"/>
                        </a:defRPr>
                      </a:lvl3pPr>
                      <a:lvl4pPr marL="1028700" algn="l" defTabSz="685800" rtl="0" eaLnBrk="1" latinLnBrk="0" hangingPunct="1">
                        <a:defRPr sz="1350" kern="1200">
                          <a:solidFill>
                            <a:schemeClr val="tx1"/>
                          </a:solidFill>
                          <a:latin typeface="Garamond"/>
                        </a:defRPr>
                      </a:lvl4pPr>
                      <a:lvl5pPr marL="1371600" algn="l" defTabSz="685800" rtl="0" eaLnBrk="1" latinLnBrk="0" hangingPunct="1">
                        <a:defRPr sz="1350" kern="1200">
                          <a:solidFill>
                            <a:schemeClr val="tx1"/>
                          </a:solidFill>
                          <a:latin typeface="Garamond"/>
                        </a:defRPr>
                      </a:lvl5pPr>
                      <a:lvl6pPr marL="1714500" algn="l" defTabSz="685800" rtl="0" eaLnBrk="1" latinLnBrk="0" hangingPunct="1">
                        <a:defRPr sz="1350" kern="1200">
                          <a:solidFill>
                            <a:schemeClr val="tx1"/>
                          </a:solidFill>
                          <a:latin typeface="Garamond"/>
                        </a:defRPr>
                      </a:lvl6pPr>
                      <a:lvl7pPr marL="2057400" algn="l" defTabSz="685800" rtl="0" eaLnBrk="1" latinLnBrk="0" hangingPunct="1">
                        <a:defRPr sz="1350" kern="1200">
                          <a:solidFill>
                            <a:schemeClr val="tx1"/>
                          </a:solidFill>
                          <a:latin typeface="Garamond"/>
                        </a:defRPr>
                      </a:lvl7pPr>
                      <a:lvl8pPr marL="2400300" algn="l" defTabSz="685800" rtl="0" eaLnBrk="1" latinLnBrk="0" hangingPunct="1">
                        <a:defRPr sz="1350" kern="1200">
                          <a:solidFill>
                            <a:schemeClr val="tx1"/>
                          </a:solidFill>
                          <a:latin typeface="Garamond"/>
                        </a:defRPr>
                      </a:lvl8pPr>
                      <a:lvl9pPr marL="2743200" algn="l" defTabSz="685800" rtl="0" eaLnBrk="1" latinLnBrk="0" hangingPunct="1">
                        <a:defRPr sz="1350" kern="1200">
                          <a:solidFill>
                            <a:schemeClr val="tx1"/>
                          </a:solidFill>
                          <a:latin typeface="Garamond"/>
                        </a:defRPr>
                      </a:lvl9pPr>
                    </a:lstStyle>
                    <a:p>
                      <a:pPr algn="ctr"/>
                      <a:r>
                        <a:rPr lang="en-US" altLang="zh-CN" sz="1400" dirty="0" err="1">
                          <a:solidFill>
                            <a:schemeClr val="tx2"/>
                          </a:solidFill>
                          <a:latin typeface="Calibri" panose="020F0502020204030204" pitchFamily="34" charset="0"/>
                          <a:cs typeface="Calibri" panose="020F0502020204030204" pitchFamily="34" charset="0"/>
                        </a:rPr>
                        <a:t>rCSI</a:t>
                      </a:r>
                      <a:endParaRPr lang="en-US" sz="1400" b="1" dirty="0">
                        <a:solidFill>
                          <a:schemeClr val="tx2"/>
                        </a:solidFill>
                        <a:latin typeface="Calibri" panose="020F0502020204030204" pitchFamily="34" charset="0"/>
                        <a:cs typeface="Calibri" panose="020F0502020204030204" pitchFamily="34" charset="0"/>
                      </a:endParaRPr>
                    </a:p>
                  </a:txBody>
                  <a:tcPr>
                    <a:lnL>
                      <a:noFill/>
                    </a:lnL>
                    <a:lnR>
                      <a:noFill/>
                    </a:lnR>
                    <a:lnT w="9525" cap="flat" cmpd="sng" algn="ctr">
                      <a:solidFill>
                        <a:srgbClr val="435875">
                          <a:shade val="95000"/>
                          <a:satMod val="105000"/>
                        </a:srgbClr>
                      </a:solidFill>
                      <a:prstDash val="solid"/>
                    </a:lnT>
                    <a:lnB w="9525" cap="flat" cmpd="sng" algn="ctr">
                      <a:solidFill>
                        <a:srgbClr val="435875">
                          <a:shade val="95000"/>
                          <a:satMod val="105000"/>
                        </a:srgbClr>
                      </a:solidFill>
                      <a:prstDash val="soli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Garamond"/>
                        </a:defRPr>
                      </a:lvl1pPr>
                      <a:lvl2pPr marL="342900" algn="l" defTabSz="685800" rtl="0" eaLnBrk="1" latinLnBrk="0" hangingPunct="1">
                        <a:defRPr sz="1350" kern="1200">
                          <a:solidFill>
                            <a:schemeClr val="tx1"/>
                          </a:solidFill>
                          <a:latin typeface="Garamond"/>
                        </a:defRPr>
                      </a:lvl2pPr>
                      <a:lvl3pPr marL="685800" algn="l" defTabSz="685800" rtl="0" eaLnBrk="1" latinLnBrk="0" hangingPunct="1">
                        <a:defRPr sz="1350" kern="1200">
                          <a:solidFill>
                            <a:schemeClr val="tx1"/>
                          </a:solidFill>
                          <a:latin typeface="Garamond"/>
                        </a:defRPr>
                      </a:lvl3pPr>
                      <a:lvl4pPr marL="1028700" algn="l" defTabSz="685800" rtl="0" eaLnBrk="1" latinLnBrk="0" hangingPunct="1">
                        <a:defRPr sz="1350" kern="1200">
                          <a:solidFill>
                            <a:schemeClr val="tx1"/>
                          </a:solidFill>
                          <a:latin typeface="Garamond"/>
                        </a:defRPr>
                      </a:lvl4pPr>
                      <a:lvl5pPr marL="1371600" algn="l" defTabSz="685800" rtl="0" eaLnBrk="1" latinLnBrk="0" hangingPunct="1">
                        <a:defRPr sz="1350" kern="1200">
                          <a:solidFill>
                            <a:schemeClr val="tx1"/>
                          </a:solidFill>
                          <a:latin typeface="Garamond"/>
                        </a:defRPr>
                      </a:lvl5pPr>
                      <a:lvl6pPr marL="1714500" algn="l" defTabSz="685800" rtl="0" eaLnBrk="1" latinLnBrk="0" hangingPunct="1">
                        <a:defRPr sz="1350" kern="1200">
                          <a:solidFill>
                            <a:schemeClr val="tx1"/>
                          </a:solidFill>
                          <a:latin typeface="Garamond"/>
                        </a:defRPr>
                      </a:lvl6pPr>
                      <a:lvl7pPr marL="2057400" algn="l" defTabSz="685800" rtl="0" eaLnBrk="1" latinLnBrk="0" hangingPunct="1">
                        <a:defRPr sz="1350" kern="1200">
                          <a:solidFill>
                            <a:schemeClr val="tx1"/>
                          </a:solidFill>
                          <a:latin typeface="Garamond"/>
                        </a:defRPr>
                      </a:lvl7pPr>
                      <a:lvl8pPr marL="2400300" algn="l" defTabSz="685800" rtl="0" eaLnBrk="1" latinLnBrk="0" hangingPunct="1">
                        <a:defRPr sz="1350" kern="1200">
                          <a:solidFill>
                            <a:schemeClr val="tx1"/>
                          </a:solidFill>
                          <a:latin typeface="Garamond"/>
                        </a:defRPr>
                      </a:lvl8pPr>
                      <a:lvl9pPr marL="2743200" algn="l" defTabSz="685800" rtl="0" eaLnBrk="1" latinLnBrk="0" hangingPunct="1">
                        <a:defRPr sz="1350" kern="1200">
                          <a:solidFill>
                            <a:schemeClr val="tx1"/>
                          </a:solidFill>
                          <a:latin typeface="Garamond"/>
                        </a:defRPr>
                      </a:lvl9pPr>
                    </a:lstStyle>
                    <a:p>
                      <a:pPr algn="ctr"/>
                      <a:r>
                        <a:rPr lang="en-US" sz="1400" dirty="0">
                          <a:solidFill>
                            <a:schemeClr val="tx2"/>
                          </a:solidFill>
                          <a:latin typeface="Calibri" panose="020F0502020204030204" pitchFamily="34" charset="0"/>
                          <a:cs typeface="Calibri" panose="020F0502020204030204" pitchFamily="34" charset="0"/>
                        </a:rPr>
                        <a:t>0.55</a:t>
                      </a:r>
                      <a:endParaRPr lang="en-US" sz="1400" b="0" dirty="0">
                        <a:solidFill>
                          <a:schemeClr val="tx2"/>
                        </a:solidFill>
                        <a:latin typeface="Calibri" panose="020F0502020204030204" pitchFamily="34" charset="0"/>
                        <a:cs typeface="Calibri" panose="020F0502020204030204" pitchFamily="34" charset="0"/>
                      </a:endParaRPr>
                    </a:p>
                  </a:txBody>
                  <a:tcPr>
                    <a:lnL>
                      <a:noFill/>
                    </a:lnL>
                    <a:lnR>
                      <a:noFill/>
                    </a:lnR>
                    <a:lnT w="9525" cap="flat" cmpd="sng" algn="ctr">
                      <a:solidFill>
                        <a:srgbClr val="435875">
                          <a:shade val="95000"/>
                          <a:satMod val="105000"/>
                        </a:srgbClr>
                      </a:solidFill>
                      <a:prstDash val="solid"/>
                    </a:lnT>
                    <a:lnB w="9525" cap="flat" cmpd="sng" algn="ctr">
                      <a:solidFill>
                        <a:srgbClr val="435875">
                          <a:shade val="95000"/>
                          <a:satMod val="105000"/>
                        </a:srgbClr>
                      </a:solidFill>
                      <a:prstDash val="soli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Garamond"/>
                        </a:defRPr>
                      </a:lvl1pPr>
                      <a:lvl2pPr marL="342900" algn="l" defTabSz="685800" rtl="0" eaLnBrk="1" latinLnBrk="0" hangingPunct="1">
                        <a:defRPr sz="1350" kern="1200">
                          <a:solidFill>
                            <a:schemeClr val="tx1"/>
                          </a:solidFill>
                          <a:latin typeface="Garamond"/>
                        </a:defRPr>
                      </a:lvl2pPr>
                      <a:lvl3pPr marL="685800" algn="l" defTabSz="685800" rtl="0" eaLnBrk="1" latinLnBrk="0" hangingPunct="1">
                        <a:defRPr sz="1350" kern="1200">
                          <a:solidFill>
                            <a:schemeClr val="tx1"/>
                          </a:solidFill>
                          <a:latin typeface="Garamond"/>
                        </a:defRPr>
                      </a:lvl3pPr>
                      <a:lvl4pPr marL="1028700" algn="l" defTabSz="685800" rtl="0" eaLnBrk="1" latinLnBrk="0" hangingPunct="1">
                        <a:defRPr sz="1350" kern="1200">
                          <a:solidFill>
                            <a:schemeClr val="tx1"/>
                          </a:solidFill>
                          <a:latin typeface="Garamond"/>
                        </a:defRPr>
                      </a:lvl4pPr>
                      <a:lvl5pPr marL="1371600" algn="l" defTabSz="685800" rtl="0" eaLnBrk="1" latinLnBrk="0" hangingPunct="1">
                        <a:defRPr sz="1350" kern="1200">
                          <a:solidFill>
                            <a:schemeClr val="tx1"/>
                          </a:solidFill>
                          <a:latin typeface="Garamond"/>
                        </a:defRPr>
                      </a:lvl5pPr>
                      <a:lvl6pPr marL="1714500" algn="l" defTabSz="685800" rtl="0" eaLnBrk="1" latinLnBrk="0" hangingPunct="1">
                        <a:defRPr sz="1350" kern="1200">
                          <a:solidFill>
                            <a:schemeClr val="tx1"/>
                          </a:solidFill>
                          <a:latin typeface="Garamond"/>
                        </a:defRPr>
                      </a:lvl6pPr>
                      <a:lvl7pPr marL="2057400" algn="l" defTabSz="685800" rtl="0" eaLnBrk="1" latinLnBrk="0" hangingPunct="1">
                        <a:defRPr sz="1350" kern="1200">
                          <a:solidFill>
                            <a:schemeClr val="tx1"/>
                          </a:solidFill>
                          <a:latin typeface="Garamond"/>
                        </a:defRPr>
                      </a:lvl7pPr>
                      <a:lvl8pPr marL="2400300" algn="l" defTabSz="685800" rtl="0" eaLnBrk="1" latinLnBrk="0" hangingPunct="1">
                        <a:defRPr sz="1350" kern="1200">
                          <a:solidFill>
                            <a:schemeClr val="tx1"/>
                          </a:solidFill>
                          <a:latin typeface="Garamond"/>
                        </a:defRPr>
                      </a:lvl8pPr>
                      <a:lvl9pPr marL="2743200" algn="l" defTabSz="685800" rtl="0" eaLnBrk="1" latinLnBrk="0" hangingPunct="1">
                        <a:defRPr sz="1350" kern="1200">
                          <a:solidFill>
                            <a:schemeClr val="tx1"/>
                          </a:solidFill>
                          <a:latin typeface="Garamond"/>
                        </a:defRPr>
                      </a:lvl9pPr>
                    </a:lstStyle>
                    <a:p>
                      <a:pPr algn="ctr"/>
                      <a:r>
                        <a:rPr lang="en-US" sz="1400" b="0" dirty="0">
                          <a:solidFill>
                            <a:schemeClr val="tx2"/>
                          </a:solidFill>
                          <a:latin typeface="Calibri" panose="020F0502020204030204" pitchFamily="34" charset="0"/>
                          <a:cs typeface="Calibri" panose="020F0502020204030204" pitchFamily="34" charset="0"/>
                        </a:rPr>
                        <a:t>0.59-0.63</a:t>
                      </a:r>
                    </a:p>
                  </a:txBody>
                  <a:tcPr>
                    <a:lnL>
                      <a:noFill/>
                    </a:lnL>
                    <a:lnR>
                      <a:noFill/>
                    </a:lnR>
                    <a:lnT w="9525" cap="flat" cmpd="sng" algn="ctr">
                      <a:solidFill>
                        <a:srgbClr val="435875">
                          <a:shade val="95000"/>
                          <a:satMod val="105000"/>
                        </a:srgbClr>
                      </a:solidFill>
                      <a:prstDash val="solid"/>
                    </a:lnT>
                    <a:lnB w="9525" cap="flat" cmpd="sng" algn="ctr">
                      <a:solidFill>
                        <a:srgbClr val="435875">
                          <a:shade val="95000"/>
                          <a:satMod val="105000"/>
                        </a:srgbClr>
                      </a:solidFill>
                      <a:prstDash val="solid"/>
                    </a:lnB>
                    <a:lnTlToBr w="12700" cmpd="sng">
                      <a:noFill/>
                      <a:prstDash val="solid"/>
                    </a:lnTlToBr>
                    <a:lnBlToTr w="12700" cmpd="sng">
                      <a:noFill/>
                      <a:prstDash val="solid"/>
                    </a:lnBlToTr>
                    <a:solidFill>
                      <a:schemeClr val="tx1">
                        <a:lumMod val="20000"/>
                        <a:lumOff val="80000"/>
                      </a:schemeClr>
                    </a:solidFill>
                  </a:tcPr>
                </a:tc>
                <a:tc>
                  <a:txBody>
                    <a:bodyPr/>
                    <a:lstStyle>
                      <a:lvl1pPr marL="0" algn="l" defTabSz="685800" rtl="0" eaLnBrk="1" latinLnBrk="0" hangingPunct="1">
                        <a:defRPr sz="1350" kern="1200">
                          <a:solidFill>
                            <a:schemeClr val="tx1"/>
                          </a:solidFill>
                          <a:latin typeface="Garamond"/>
                        </a:defRPr>
                      </a:lvl1pPr>
                      <a:lvl2pPr marL="342900" algn="l" defTabSz="685800" rtl="0" eaLnBrk="1" latinLnBrk="0" hangingPunct="1">
                        <a:defRPr sz="1350" kern="1200">
                          <a:solidFill>
                            <a:schemeClr val="tx1"/>
                          </a:solidFill>
                          <a:latin typeface="Garamond"/>
                        </a:defRPr>
                      </a:lvl2pPr>
                      <a:lvl3pPr marL="685800" algn="l" defTabSz="685800" rtl="0" eaLnBrk="1" latinLnBrk="0" hangingPunct="1">
                        <a:defRPr sz="1350" kern="1200">
                          <a:solidFill>
                            <a:schemeClr val="tx1"/>
                          </a:solidFill>
                          <a:latin typeface="Garamond"/>
                        </a:defRPr>
                      </a:lvl3pPr>
                      <a:lvl4pPr marL="1028700" algn="l" defTabSz="685800" rtl="0" eaLnBrk="1" latinLnBrk="0" hangingPunct="1">
                        <a:defRPr sz="1350" kern="1200">
                          <a:solidFill>
                            <a:schemeClr val="tx1"/>
                          </a:solidFill>
                          <a:latin typeface="Garamond"/>
                        </a:defRPr>
                      </a:lvl4pPr>
                      <a:lvl5pPr marL="1371600" algn="l" defTabSz="685800" rtl="0" eaLnBrk="1" latinLnBrk="0" hangingPunct="1">
                        <a:defRPr sz="1350" kern="1200">
                          <a:solidFill>
                            <a:schemeClr val="tx1"/>
                          </a:solidFill>
                          <a:latin typeface="Garamond"/>
                        </a:defRPr>
                      </a:lvl5pPr>
                      <a:lvl6pPr marL="1714500" algn="l" defTabSz="685800" rtl="0" eaLnBrk="1" latinLnBrk="0" hangingPunct="1">
                        <a:defRPr sz="1350" kern="1200">
                          <a:solidFill>
                            <a:schemeClr val="tx1"/>
                          </a:solidFill>
                          <a:latin typeface="Garamond"/>
                        </a:defRPr>
                      </a:lvl6pPr>
                      <a:lvl7pPr marL="2057400" algn="l" defTabSz="685800" rtl="0" eaLnBrk="1" latinLnBrk="0" hangingPunct="1">
                        <a:defRPr sz="1350" kern="1200">
                          <a:solidFill>
                            <a:schemeClr val="tx1"/>
                          </a:solidFill>
                          <a:latin typeface="Garamond"/>
                        </a:defRPr>
                      </a:lvl7pPr>
                      <a:lvl8pPr marL="2400300" algn="l" defTabSz="685800" rtl="0" eaLnBrk="1" latinLnBrk="0" hangingPunct="1">
                        <a:defRPr sz="1350" kern="1200">
                          <a:solidFill>
                            <a:schemeClr val="tx1"/>
                          </a:solidFill>
                          <a:latin typeface="Garamond"/>
                        </a:defRPr>
                      </a:lvl8pPr>
                      <a:lvl9pPr marL="2743200" algn="l" defTabSz="685800" rtl="0" eaLnBrk="1" latinLnBrk="0" hangingPunct="1">
                        <a:defRPr sz="1350" kern="1200">
                          <a:solidFill>
                            <a:schemeClr val="tx1"/>
                          </a:solidFill>
                          <a:latin typeface="Garamond"/>
                        </a:defRPr>
                      </a:lvl9pPr>
                    </a:lstStyle>
                    <a:p>
                      <a:pPr algn="ctr"/>
                      <a:r>
                        <a:rPr lang="en-US" sz="1400" dirty="0">
                          <a:solidFill>
                            <a:schemeClr val="tx2"/>
                          </a:solidFill>
                          <a:latin typeface="Calibri" panose="020F0502020204030204" pitchFamily="34" charset="0"/>
                          <a:cs typeface="Calibri" panose="020F0502020204030204" pitchFamily="34" charset="0"/>
                        </a:rPr>
                        <a:t>0.29 </a:t>
                      </a:r>
                      <a:endParaRPr lang="en-US" sz="1400" b="0" dirty="0">
                        <a:solidFill>
                          <a:schemeClr val="tx2"/>
                        </a:solidFill>
                        <a:latin typeface="Calibri" panose="020F0502020204030204" pitchFamily="34" charset="0"/>
                        <a:cs typeface="Calibri" panose="020F0502020204030204" pitchFamily="34" charset="0"/>
                      </a:endParaRPr>
                    </a:p>
                  </a:txBody>
                  <a:tcPr>
                    <a:lnL>
                      <a:noFill/>
                    </a:lnL>
                    <a:lnR>
                      <a:noFill/>
                    </a:lnR>
                    <a:lnT w="9525" cap="flat" cmpd="sng" algn="ctr">
                      <a:solidFill>
                        <a:srgbClr val="435875">
                          <a:shade val="95000"/>
                          <a:satMod val="105000"/>
                        </a:srgbClr>
                      </a:solidFill>
                      <a:prstDash val="solid"/>
                    </a:lnT>
                    <a:lnB w="9525" cap="flat" cmpd="sng" algn="ctr">
                      <a:solidFill>
                        <a:srgbClr val="435875">
                          <a:shade val="95000"/>
                          <a:satMod val="105000"/>
                        </a:srgbClr>
                      </a:solidFill>
                      <a:prstDash val="soli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Garamond"/>
                        </a:defRPr>
                      </a:lvl1pPr>
                      <a:lvl2pPr marL="342900" algn="l" defTabSz="685800" rtl="0" eaLnBrk="1" latinLnBrk="0" hangingPunct="1">
                        <a:defRPr sz="1350" kern="1200">
                          <a:solidFill>
                            <a:schemeClr val="tx1"/>
                          </a:solidFill>
                          <a:latin typeface="Garamond"/>
                        </a:defRPr>
                      </a:lvl2pPr>
                      <a:lvl3pPr marL="685800" algn="l" defTabSz="685800" rtl="0" eaLnBrk="1" latinLnBrk="0" hangingPunct="1">
                        <a:defRPr sz="1350" kern="1200">
                          <a:solidFill>
                            <a:schemeClr val="tx1"/>
                          </a:solidFill>
                          <a:latin typeface="Garamond"/>
                        </a:defRPr>
                      </a:lvl3pPr>
                      <a:lvl4pPr marL="1028700" algn="l" defTabSz="685800" rtl="0" eaLnBrk="1" latinLnBrk="0" hangingPunct="1">
                        <a:defRPr sz="1350" kern="1200">
                          <a:solidFill>
                            <a:schemeClr val="tx1"/>
                          </a:solidFill>
                          <a:latin typeface="Garamond"/>
                        </a:defRPr>
                      </a:lvl4pPr>
                      <a:lvl5pPr marL="1371600" algn="l" defTabSz="685800" rtl="0" eaLnBrk="1" latinLnBrk="0" hangingPunct="1">
                        <a:defRPr sz="1350" kern="1200">
                          <a:solidFill>
                            <a:schemeClr val="tx1"/>
                          </a:solidFill>
                          <a:latin typeface="Garamond"/>
                        </a:defRPr>
                      </a:lvl5pPr>
                      <a:lvl6pPr marL="1714500" algn="l" defTabSz="685800" rtl="0" eaLnBrk="1" latinLnBrk="0" hangingPunct="1">
                        <a:defRPr sz="1350" kern="1200">
                          <a:solidFill>
                            <a:schemeClr val="tx1"/>
                          </a:solidFill>
                          <a:latin typeface="Garamond"/>
                        </a:defRPr>
                      </a:lvl6pPr>
                      <a:lvl7pPr marL="2057400" algn="l" defTabSz="685800" rtl="0" eaLnBrk="1" latinLnBrk="0" hangingPunct="1">
                        <a:defRPr sz="1350" kern="1200">
                          <a:solidFill>
                            <a:schemeClr val="tx1"/>
                          </a:solidFill>
                          <a:latin typeface="Garamond"/>
                        </a:defRPr>
                      </a:lvl7pPr>
                      <a:lvl8pPr marL="2400300" algn="l" defTabSz="685800" rtl="0" eaLnBrk="1" latinLnBrk="0" hangingPunct="1">
                        <a:defRPr sz="1350" kern="1200">
                          <a:solidFill>
                            <a:schemeClr val="tx1"/>
                          </a:solidFill>
                          <a:latin typeface="Garamond"/>
                        </a:defRPr>
                      </a:lvl8pPr>
                      <a:lvl9pPr marL="2743200" algn="l" defTabSz="685800" rtl="0" eaLnBrk="1" latinLnBrk="0" hangingPunct="1">
                        <a:defRPr sz="1350" kern="1200">
                          <a:solidFill>
                            <a:schemeClr val="tx1"/>
                          </a:solidFill>
                          <a:latin typeface="Garamond"/>
                        </a:defRPr>
                      </a:lvl9pPr>
                    </a:lstStyle>
                    <a:p>
                      <a:pPr algn="ctr"/>
                      <a:r>
                        <a:rPr lang="en-CA" sz="1400" b="0" dirty="0">
                          <a:solidFill>
                            <a:schemeClr val="tx2"/>
                          </a:solidFill>
                          <a:latin typeface="Calibri" panose="020F0502020204030204" pitchFamily="34" charset="0"/>
                          <a:cs typeface="Calibri" panose="020F0502020204030204" pitchFamily="34" charset="0"/>
                        </a:rPr>
                        <a:t>0.43-0.54</a:t>
                      </a:r>
                      <a:endParaRPr lang="en-US" sz="1400" b="0" dirty="0">
                        <a:solidFill>
                          <a:schemeClr val="tx2"/>
                        </a:solidFill>
                        <a:latin typeface="Calibri" panose="020F0502020204030204" pitchFamily="34" charset="0"/>
                        <a:cs typeface="Calibri" panose="020F0502020204030204" pitchFamily="34" charset="0"/>
                      </a:endParaRPr>
                    </a:p>
                  </a:txBody>
                  <a:tcPr>
                    <a:lnL>
                      <a:noFill/>
                    </a:lnL>
                    <a:lnR w="9525" cap="flat" cmpd="sng" algn="ctr">
                      <a:solidFill>
                        <a:srgbClr val="435875">
                          <a:shade val="95000"/>
                          <a:satMod val="105000"/>
                        </a:srgbClr>
                      </a:solidFill>
                      <a:prstDash val="solid"/>
                    </a:lnR>
                    <a:lnT w="9525" cap="flat" cmpd="sng" algn="ctr">
                      <a:solidFill>
                        <a:srgbClr val="435875">
                          <a:shade val="95000"/>
                          <a:satMod val="105000"/>
                        </a:srgbClr>
                      </a:solidFill>
                      <a:prstDash val="solid"/>
                    </a:lnT>
                    <a:lnB w="9525" cap="flat" cmpd="sng" algn="ctr">
                      <a:solidFill>
                        <a:srgbClr val="435875">
                          <a:shade val="95000"/>
                          <a:satMod val="105000"/>
                        </a:srgbClr>
                      </a:solidFill>
                      <a:prstDash val="solid"/>
                    </a:lnB>
                    <a:lnTlToBr w="12700" cmpd="sng">
                      <a:noFill/>
                      <a:prstDash val="solid"/>
                    </a:lnTlToBr>
                    <a:lnBlToTr w="12700" cmpd="sng">
                      <a:noFill/>
                      <a:prstDash val="solid"/>
                    </a:lnBlToTr>
                    <a:solidFill>
                      <a:schemeClr val="tx1">
                        <a:lumMod val="20000"/>
                        <a:lumOff val="80000"/>
                      </a:schemeClr>
                    </a:solidFill>
                  </a:tcPr>
                </a:tc>
                <a:extLst>
                  <a:ext uri="{0D108BD9-81ED-4DB2-BD59-A6C34878D82A}">
                    <a16:rowId xmlns:a16="http://schemas.microsoft.com/office/drawing/2014/main" val="1062204921"/>
                  </a:ext>
                </a:extLst>
              </a:tr>
              <a:tr h="747452">
                <a:tc>
                  <a:txBody>
                    <a:bodyPr/>
                    <a:lstStyle>
                      <a:lvl1pPr marL="0" algn="l" defTabSz="685800" rtl="0" eaLnBrk="1" latinLnBrk="0" hangingPunct="1">
                        <a:defRPr sz="1350" kern="1200">
                          <a:solidFill>
                            <a:schemeClr val="tx1"/>
                          </a:solidFill>
                          <a:latin typeface="Garamond"/>
                        </a:defRPr>
                      </a:lvl1pPr>
                      <a:lvl2pPr marL="342900" algn="l" defTabSz="685800" rtl="0" eaLnBrk="1" latinLnBrk="0" hangingPunct="1">
                        <a:defRPr sz="1350" kern="1200">
                          <a:solidFill>
                            <a:schemeClr val="tx1"/>
                          </a:solidFill>
                          <a:latin typeface="Garamond"/>
                        </a:defRPr>
                      </a:lvl2pPr>
                      <a:lvl3pPr marL="685800" algn="l" defTabSz="685800" rtl="0" eaLnBrk="1" latinLnBrk="0" hangingPunct="1">
                        <a:defRPr sz="1350" kern="1200">
                          <a:solidFill>
                            <a:schemeClr val="tx1"/>
                          </a:solidFill>
                          <a:latin typeface="Garamond"/>
                        </a:defRPr>
                      </a:lvl3pPr>
                      <a:lvl4pPr marL="1028700" algn="l" defTabSz="685800" rtl="0" eaLnBrk="1" latinLnBrk="0" hangingPunct="1">
                        <a:defRPr sz="1350" kern="1200">
                          <a:solidFill>
                            <a:schemeClr val="tx1"/>
                          </a:solidFill>
                          <a:latin typeface="Garamond"/>
                        </a:defRPr>
                      </a:lvl4pPr>
                      <a:lvl5pPr marL="1371600" algn="l" defTabSz="685800" rtl="0" eaLnBrk="1" latinLnBrk="0" hangingPunct="1">
                        <a:defRPr sz="1350" kern="1200">
                          <a:solidFill>
                            <a:schemeClr val="tx1"/>
                          </a:solidFill>
                          <a:latin typeface="Garamond"/>
                        </a:defRPr>
                      </a:lvl5pPr>
                      <a:lvl6pPr marL="1714500" algn="l" defTabSz="685800" rtl="0" eaLnBrk="1" latinLnBrk="0" hangingPunct="1">
                        <a:defRPr sz="1350" kern="1200">
                          <a:solidFill>
                            <a:schemeClr val="tx1"/>
                          </a:solidFill>
                          <a:latin typeface="Garamond"/>
                        </a:defRPr>
                      </a:lvl6pPr>
                      <a:lvl7pPr marL="2057400" algn="l" defTabSz="685800" rtl="0" eaLnBrk="1" latinLnBrk="0" hangingPunct="1">
                        <a:defRPr sz="1350" kern="1200">
                          <a:solidFill>
                            <a:schemeClr val="tx1"/>
                          </a:solidFill>
                          <a:latin typeface="Garamond"/>
                        </a:defRPr>
                      </a:lvl7pPr>
                      <a:lvl8pPr marL="2400300" algn="l" defTabSz="685800" rtl="0" eaLnBrk="1" latinLnBrk="0" hangingPunct="1">
                        <a:defRPr sz="1350" kern="1200">
                          <a:solidFill>
                            <a:schemeClr val="tx1"/>
                          </a:solidFill>
                          <a:latin typeface="Garamond"/>
                        </a:defRPr>
                      </a:lvl8pPr>
                      <a:lvl9pPr marL="2743200" algn="l" defTabSz="685800" rtl="0" eaLnBrk="1" latinLnBrk="0" hangingPunct="1">
                        <a:defRPr sz="1350" kern="1200">
                          <a:solidFill>
                            <a:schemeClr val="tx1"/>
                          </a:solidFill>
                          <a:latin typeface="Garamond"/>
                        </a:defRPr>
                      </a:lvl9pPr>
                    </a:lstStyle>
                    <a:p>
                      <a:pPr algn="ctr"/>
                      <a:r>
                        <a:rPr lang="en-US" altLang="zh-CN" sz="1400" dirty="0">
                          <a:solidFill>
                            <a:schemeClr val="tx2"/>
                          </a:solidFill>
                          <a:latin typeface="Calibri" panose="020F0502020204030204" pitchFamily="34" charset="0"/>
                          <a:cs typeface="Calibri" panose="020F0502020204030204" pitchFamily="34" charset="0"/>
                        </a:rPr>
                        <a:t>Uganda</a:t>
                      </a:r>
                    </a:p>
                    <a:p>
                      <a:pPr algn="ctr"/>
                      <a:r>
                        <a:rPr lang="en-US" altLang="zh-CN" sz="1200" dirty="0">
                          <a:solidFill>
                            <a:schemeClr val="tx2"/>
                          </a:solidFill>
                          <a:latin typeface="Calibri" panose="020F0502020204030204" pitchFamily="34" charset="0"/>
                          <a:cs typeface="Calibri" panose="020F0502020204030204" pitchFamily="34" charset="0"/>
                        </a:rPr>
                        <a:t>2010,2011</a:t>
                      </a:r>
                      <a:r>
                        <a:rPr lang="zh-CN" altLang="en-US" sz="1200" dirty="0">
                          <a:solidFill>
                            <a:schemeClr val="tx2"/>
                          </a:solidFill>
                          <a:latin typeface="Calibri" panose="020F0502020204030204" pitchFamily="34" charset="0"/>
                          <a:cs typeface="Calibri" panose="020F0502020204030204" pitchFamily="34" charset="0"/>
                        </a:rPr>
                        <a:t> </a:t>
                      </a:r>
                      <a:r>
                        <a:rPr lang="en-US" altLang="zh-CN" sz="1200" dirty="0">
                          <a:solidFill>
                            <a:schemeClr val="tx2"/>
                          </a:solidFill>
                          <a:latin typeface="Calibri" panose="020F0502020204030204" pitchFamily="34" charset="0"/>
                          <a:cs typeface="Calibri" panose="020F0502020204030204" pitchFamily="34" charset="0"/>
                        </a:rPr>
                        <a:t>to</a:t>
                      </a:r>
                      <a:r>
                        <a:rPr lang="zh-CN" altLang="en-US" sz="1200" dirty="0">
                          <a:solidFill>
                            <a:schemeClr val="tx2"/>
                          </a:solidFill>
                          <a:latin typeface="Calibri" panose="020F0502020204030204" pitchFamily="34" charset="0"/>
                          <a:cs typeface="Calibri" panose="020F0502020204030204" pitchFamily="34" charset="0"/>
                        </a:rPr>
                        <a:t> </a:t>
                      </a:r>
                      <a:r>
                        <a:rPr lang="en-US" altLang="zh-CN" sz="1200" dirty="0">
                          <a:solidFill>
                            <a:schemeClr val="tx2"/>
                          </a:solidFill>
                          <a:latin typeface="Calibri" panose="020F0502020204030204" pitchFamily="34" charset="0"/>
                          <a:cs typeface="Calibri" panose="020F0502020204030204" pitchFamily="34" charset="0"/>
                        </a:rPr>
                        <a:t>predict</a:t>
                      </a:r>
                      <a:r>
                        <a:rPr lang="zh-CN" altLang="en-US" sz="1200" dirty="0">
                          <a:solidFill>
                            <a:schemeClr val="tx2"/>
                          </a:solidFill>
                          <a:latin typeface="Calibri" panose="020F0502020204030204" pitchFamily="34" charset="0"/>
                          <a:cs typeface="Calibri" panose="020F0502020204030204" pitchFamily="34" charset="0"/>
                        </a:rPr>
                        <a:t> </a:t>
                      </a:r>
                      <a:r>
                        <a:rPr lang="en-US" altLang="zh-CN" sz="1200" dirty="0">
                          <a:solidFill>
                            <a:schemeClr val="tx2"/>
                          </a:solidFill>
                          <a:latin typeface="Calibri" panose="020F0502020204030204" pitchFamily="34" charset="0"/>
                          <a:cs typeface="Calibri" panose="020F0502020204030204" pitchFamily="34" charset="0"/>
                        </a:rPr>
                        <a:t>2012</a:t>
                      </a:r>
                      <a:endParaRPr lang="en-US" sz="1200" b="1" dirty="0">
                        <a:solidFill>
                          <a:schemeClr val="tx2"/>
                        </a:solidFill>
                        <a:latin typeface="Calibri" panose="020F0502020204030204" pitchFamily="34" charset="0"/>
                        <a:cs typeface="Calibri" panose="020F0502020204030204" pitchFamily="34" charset="0"/>
                      </a:endParaRPr>
                    </a:p>
                  </a:txBody>
                  <a:tcPr>
                    <a:lnL w="9525" cap="flat" cmpd="sng" algn="ctr">
                      <a:solidFill>
                        <a:srgbClr val="435875">
                          <a:shade val="95000"/>
                          <a:satMod val="105000"/>
                        </a:srgbClr>
                      </a:solidFill>
                      <a:prstDash val="solid"/>
                    </a:lnL>
                    <a:lnR>
                      <a:noFill/>
                    </a:lnR>
                    <a:lnT>
                      <a:noFill/>
                    </a:lnT>
                    <a:lnB w="9525" cap="flat" cmpd="sng" algn="ctr">
                      <a:solidFill>
                        <a:srgbClr val="435875">
                          <a:shade val="95000"/>
                          <a:satMod val="105000"/>
                        </a:srgbClr>
                      </a:solidFill>
                      <a:prstDash val="soli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Garamond"/>
                        </a:defRPr>
                      </a:lvl1pPr>
                      <a:lvl2pPr marL="342900" algn="l" defTabSz="685800" rtl="0" eaLnBrk="1" latinLnBrk="0" hangingPunct="1">
                        <a:defRPr sz="1350" kern="1200">
                          <a:solidFill>
                            <a:schemeClr val="tx1"/>
                          </a:solidFill>
                          <a:latin typeface="Garamond"/>
                        </a:defRPr>
                      </a:lvl2pPr>
                      <a:lvl3pPr marL="685800" algn="l" defTabSz="685800" rtl="0" eaLnBrk="1" latinLnBrk="0" hangingPunct="1">
                        <a:defRPr sz="1350" kern="1200">
                          <a:solidFill>
                            <a:schemeClr val="tx1"/>
                          </a:solidFill>
                          <a:latin typeface="Garamond"/>
                        </a:defRPr>
                      </a:lvl3pPr>
                      <a:lvl4pPr marL="1028700" algn="l" defTabSz="685800" rtl="0" eaLnBrk="1" latinLnBrk="0" hangingPunct="1">
                        <a:defRPr sz="1350" kern="1200">
                          <a:solidFill>
                            <a:schemeClr val="tx1"/>
                          </a:solidFill>
                          <a:latin typeface="Garamond"/>
                        </a:defRPr>
                      </a:lvl4pPr>
                      <a:lvl5pPr marL="1371600" algn="l" defTabSz="685800" rtl="0" eaLnBrk="1" latinLnBrk="0" hangingPunct="1">
                        <a:defRPr sz="1350" kern="1200">
                          <a:solidFill>
                            <a:schemeClr val="tx1"/>
                          </a:solidFill>
                          <a:latin typeface="Garamond"/>
                        </a:defRPr>
                      </a:lvl5pPr>
                      <a:lvl6pPr marL="1714500" algn="l" defTabSz="685800" rtl="0" eaLnBrk="1" latinLnBrk="0" hangingPunct="1">
                        <a:defRPr sz="1350" kern="1200">
                          <a:solidFill>
                            <a:schemeClr val="tx1"/>
                          </a:solidFill>
                          <a:latin typeface="Garamond"/>
                        </a:defRPr>
                      </a:lvl6pPr>
                      <a:lvl7pPr marL="2057400" algn="l" defTabSz="685800" rtl="0" eaLnBrk="1" latinLnBrk="0" hangingPunct="1">
                        <a:defRPr sz="1350" kern="1200">
                          <a:solidFill>
                            <a:schemeClr val="tx1"/>
                          </a:solidFill>
                          <a:latin typeface="Garamond"/>
                        </a:defRPr>
                      </a:lvl7pPr>
                      <a:lvl8pPr marL="2400300" algn="l" defTabSz="685800" rtl="0" eaLnBrk="1" latinLnBrk="0" hangingPunct="1">
                        <a:defRPr sz="1350" kern="1200">
                          <a:solidFill>
                            <a:schemeClr val="tx1"/>
                          </a:solidFill>
                          <a:latin typeface="Garamond"/>
                        </a:defRPr>
                      </a:lvl8pPr>
                      <a:lvl9pPr marL="2743200" algn="l" defTabSz="685800" rtl="0" eaLnBrk="1" latinLnBrk="0" hangingPunct="1">
                        <a:defRPr sz="1350" kern="1200">
                          <a:solidFill>
                            <a:schemeClr val="tx1"/>
                          </a:solidFill>
                          <a:latin typeface="Garamond"/>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altLang="zh-CN" sz="1400" dirty="0">
                          <a:solidFill>
                            <a:schemeClr val="tx2"/>
                          </a:solidFill>
                          <a:latin typeface="Calibri" panose="020F0502020204030204" pitchFamily="34" charset="0"/>
                          <a:cs typeface="Calibri" panose="020F0502020204030204" pitchFamily="34" charset="0"/>
                        </a:rPr>
                        <a:t>FCS</a:t>
                      </a:r>
                      <a:r>
                        <a:rPr lang="zh-CN" altLang="en-US" sz="1400" dirty="0">
                          <a:solidFill>
                            <a:schemeClr val="tx2"/>
                          </a:solidFill>
                          <a:latin typeface="Calibri" panose="020F0502020204030204" pitchFamily="34" charset="0"/>
                          <a:cs typeface="Calibri" panose="020F0502020204030204" pitchFamily="34" charset="0"/>
                        </a:rPr>
                        <a:t> </a:t>
                      </a:r>
                      <a:endParaRPr lang="en-US" sz="1400" b="1" dirty="0">
                        <a:solidFill>
                          <a:schemeClr val="tx2"/>
                        </a:solidFill>
                        <a:latin typeface="Calibri" panose="020F0502020204030204" pitchFamily="34" charset="0"/>
                        <a:cs typeface="Calibri" panose="020F0502020204030204" pitchFamily="34" charset="0"/>
                      </a:endParaRPr>
                    </a:p>
                  </a:txBody>
                  <a:tcPr>
                    <a:lnL>
                      <a:noFill/>
                    </a:lnL>
                    <a:lnR>
                      <a:noFill/>
                    </a:lnR>
                    <a:lnT w="9525" cap="flat" cmpd="sng" algn="ctr">
                      <a:solidFill>
                        <a:srgbClr val="435875">
                          <a:shade val="95000"/>
                          <a:satMod val="105000"/>
                        </a:srgbClr>
                      </a:solidFill>
                      <a:prstDash val="solid"/>
                    </a:lnT>
                    <a:lnB w="9525" cap="flat" cmpd="sng" algn="ctr">
                      <a:solidFill>
                        <a:srgbClr val="435875">
                          <a:shade val="95000"/>
                          <a:satMod val="105000"/>
                        </a:srgbClr>
                      </a:solidFill>
                      <a:prstDash val="soli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Garamond"/>
                        </a:defRPr>
                      </a:lvl1pPr>
                      <a:lvl2pPr marL="342900" algn="l" defTabSz="685800" rtl="0" eaLnBrk="1" latinLnBrk="0" hangingPunct="1">
                        <a:defRPr sz="1350" kern="1200">
                          <a:solidFill>
                            <a:schemeClr val="tx1"/>
                          </a:solidFill>
                          <a:latin typeface="Garamond"/>
                        </a:defRPr>
                      </a:lvl2pPr>
                      <a:lvl3pPr marL="685800" algn="l" defTabSz="685800" rtl="0" eaLnBrk="1" latinLnBrk="0" hangingPunct="1">
                        <a:defRPr sz="1350" kern="1200">
                          <a:solidFill>
                            <a:schemeClr val="tx1"/>
                          </a:solidFill>
                          <a:latin typeface="Garamond"/>
                        </a:defRPr>
                      </a:lvl3pPr>
                      <a:lvl4pPr marL="1028700" algn="l" defTabSz="685800" rtl="0" eaLnBrk="1" latinLnBrk="0" hangingPunct="1">
                        <a:defRPr sz="1350" kern="1200">
                          <a:solidFill>
                            <a:schemeClr val="tx1"/>
                          </a:solidFill>
                          <a:latin typeface="Garamond"/>
                        </a:defRPr>
                      </a:lvl4pPr>
                      <a:lvl5pPr marL="1371600" algn="l" defTabSz="685800" rtl="0" eaLnBrk="1" latinLnBrk="0" hangingPunct="1">
                        <a:defRPr sz="1350" kern="1200">
                          <a:solidFill>
                            <a:schemeClr val="tx1"/>
                          </a:solidFill>
                          <a:latin typeface="Garamond"/>
                        </a:defRPr>
                      </a:lvl5pPr>
                      <a:lvl6pPr marL="1714500" algn="l" defTabSz="685800" rtl="0" eaLnBrk="1" latinLnBrk="0" hangingPunct="1">
                        <a:defRPr sz="1350" kern="1200">
                          <a:solidFill>
                            <a:schemeClr val="tx1"/>
                          </a:solidFill>
                          <a:latin typeface="Garamond"/>
                        </a:defRPr>
                      </a:lvl6pPr>
                      <a:lvl7pPr marL="2057400" algn="l" defTabSz="685800" rtl="0" eaLnBrk="1" latinLnBrk="0" hangingPunct="1">
                        <a:defRPr sz="1350" kern="1200">
                          <a:solidFill>
                            <a:schemeClr val="tx1"/>
                          </a:solidFill>
                          <a:latin typeface="Garamond"/>
                        </a:defRPr>
                      </a:lvl7pPr>
                      <a:lvl8pPr marL="2400300" algn="l" defTabSz="685800" rtl="0" eaLnBrk="1" latinLnBrk="0" hangingPunct="1">
                        <a:defRPr sz="1350" kern="1200">
                          <a:solidFill>
                            <a:schemeClr val="tx1"/>
                          </a:solidFill>
                          <a:latin typeface="Garamond"/>
                        </a:defRPr>
                      </a:lvl8pPr>
                      <a:lvl9pPr marL="2743200" algn="l" defTabSz="685800" rtl="0" eaLnBrk="1" latinLnBrk="0" hangingPunct="1">
                        <a:defRPr sz="1350" kern="1200">
                          <a:solidFill>
                            <a:schemeClr val="tx1"/>
                          </a:solidFill>
                          <a:latin typeface="Garamond"/>
                        </a:defRPr>
                      </a:lvl9pPr>
                    </a:lstStyle>
                    <a:p>
                      <a:pPr algn="ctr"/>
                      <a:r>
                        <a:rPr lang="en-US" sz="1400" dirty="0">
                          <a:solidFill>
                            <a:schemeClr val="tx2"/>
                          </a:solidFill>
                          <a:latin typeface="Calibri" panose="020F0502020204030204" pitchFamily="34" charset="0"/>
                          <a:cs typeface="Calibri" panose="020F0502020204030204" pitchFamily="34" charset="0"/>
                        </a:rPr>
                        <a:t>0.67</a:t>
                      </a:r>
                      <a:endParaRPr lang="en-US" sz="1400" b="0" dirty="0">
                        <a:solidFill>
                          <a:schemeClr val="tx2"/>
                        </a:solidFill>
                        <a:latin typeface="Calibri" panose="020F0502020204030204" pitchFamily="34" charset="0"/>
                        <a:cs typeface="Calibri" panose="020F0502020204030204" pitchFamily="34" charset="0"/>
                      </a:endParaRPr>
                    </a:p>
                  </a:txBody>
                  <a:tcPr>
                    <a:lnL>
                      <a:noFill/>
                    </a:lnL>
                    <a:lnR>
                      <a:noFill/>
                    </a:lnR>
                    <a:lnT w="9525" cap="flat" cmpd="sng" algn="ctr">
                      <a:solidFill>
                        <a:srgbClr val="435875">
                          <a:shade val="95000"/>
                          <a:satMod val="105000"/>
                        </a:srgbClr>
                      </a:solidFill>
                      <a:prstDash val="solid"/>
                    </a:lnT>
                    <a:lnB w="9525" cap="flat" cmpd="sng" algn="ctr">
                      <a:solidFill>
                        <a:srgbClr val="435875">
                          <a:shade val="95000"/>
                          <a:satMod val="105000"/>
                        </a:srgbClr>
                      </a:solidFill>
                      <a:prstDash val="soli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Garamond"/>
                        </a:defRPr>
                      </a:lvl1pPr>
                      <a:lvl2pPr marL="342900" algn="l" defTabSz="685800" rtl="0" eaLnBrk="1" latinLnBrk="0" hangingPunct="1">
                        <a:defRPr sz="1350" kern="1200">
                          <a:solidFill>
                            <a:schemeClr val="tx1"/>
                          </a:solidFill>
                          <a:latin typeface="Garamond"/>
                        </a:defRPr>
                      </a:lvl2pPr>
                      <a:lvl3pPr marL="685800" algn="l" defTabSz="685800" rtl="0" eaLnBrk="1" latinLnBrk="0" hangingPunct="1">
                        <a:defRPr sz="1350" kern="1200">
                          <a:solidFill>
                            <a:schemeClr val="tx1"/>
                          </a:solidFill>
                          <a:latin typeface="Garamond"/>
                        </a:defRPr>
                      </a:lvl3pPr>
                      <a:lvl4pPr marL="1028700" algn="l" defTabSz="685800" rtl="0" eaLnBrk="1" latinLnBrk="0" hangingPunct="1">
                        <a:defRPr sz="1350" kern="1200">
                          <a:solidFill>
                            <a:schemeClr val="tx1"/>
                          </a:solidFill>
                          <a:latin typeface="Garamond"/>
                        </a:defRPr>
                      </a:lvl4pPr>
                      <a:lvl5pPr marL="1371600" algn="l" defTabSz="685800" rtl="0" eaLnBrk="1" latinLnBrk="0" hangingPunct="1">
                        <a:defRPr sz="1350" kern="1200">
                          <a:solidFill>
                            <a:schemeClr val="tx1"/>
                          </a:solidFill>
                          <a:latin typeface="Garamond"/>
                        </a:defRPr>
                      </a:lvl5pPr>
                      <a:lvl6pPr marL="1714500" algn="l" defTabSz="685800" rtl="0" eaLnBrk="1" latinLnBrk="0" hangingPunct="1">
                        <a:defRPr sz="1350" kern="1200">
                          <a:solidFill>
                            <a:schemeClr val="tx1"/>
                          </a:solidFill>
                          <a:latin typeface="Garamond"/>
                        </a:defRPr>
                      </a:lvl6pPr>
                      <a:lvl7pPr marL="2057400" algn="l" defTabSz="685800" rtl="0" eaLnBrk="1" latinLnBrk="0" hangingPunct="1">
                        <a:defRPr sz="1350" kern="1200">
                          <a:solidFill>
                            <a:schemeClr val="tx1"/>
                          </a:solidFill>
                          <a:latin typeface="Garamond"/>
                        </a:defRPr>
                      </a:lvl7pPr>
                      <a:lvl8pPr marL="2400300" algn="l" defTabSz="685800" rtl="0" eaLnBrk="1" latinLnBrk="0" hangingPunct="1">
                        <a:defRPr sz="1350" kern="1200">
                          <a:solidFill>
                            <a:schemeClr val="tx1"/>
                          </a:solidFill>
                          <a:latin typeface="Garamond"/>
                        </a:defRPr>
                      </a:lvl8pPr>
                      <a:lvl9pPr marL="2743200" algn="l" defTabSz="685800" rtl="0" eaLnBrk="1" latinLnBrk="0" hangingPunct="1">
                        <a:defRPr sz="1350" kern="1200">
                          <a:solidFill>
                            <a:schemeClr val="tx1"/>
                          </a:solidFill>
                          <a:latin typeface="Garamond"/>
                        </a:defRPr>
                      </a:lvl9pPr>
                    </a:lstStyle>
                    <a:p>
                      <a:pPr algn="ctr"/>
                      <a:r>
                        <a:rPr lang="en-US" sz="1400" b="0" dirty="0">
                          <a:solidFill>
                            <a:schemeClr val="tx2"/>
                          </a:solidFill>
                          <a:latin typeface="Calibri" panose="020F0502020204030204" pitchFamily="34" charset="0"/>
                          <a:cs typeface="Calibri" panose="020F0502020204030204" pitchFamily="34" charset="0"/>
                        </a:rPr>
                        <a:t>0.59-0.71</a:t>
                      </a:r>
                    </a:p>
                  </a:txBody>
                  <a:tcPr>
                    <a:lnL>
                      <a:noFill/>
                    </a:lnL>
                    <a:lnR>
                      <a:noFill/>
                    </a:lnR>
                    <a:lnT w="9525" cap="flat" cmpd="sng" algn="ctr">
                      <a:solidFill>
                        <a:srgbClr val="435875">
                          <a:shade val="95000"/>
                          <a:satMod val="105000"/>
                        </a:srgbClr>
                      </a:solidFill>
                      <a:prstDash val="solid"/>
                    </a:lnT>
                    <a:lnB w="9525" cap="flat" cmpd="sng" algn="ctr">
                      <a:solidFill>
                        <a:srgbClr val="435875">
                          <a:shade val="95000"/>
                          <a:satMod val="105000"/>
                        </a:srgbClr>
                      </a:solidFill>
                      <a:prstDash val="solid"/>
                    </a:lnB>
                    <a:lnTlToBr w="12700" cmpd="sng">
                      <a:noFill/>
                      <a:prstDash val="solid"/>
                    </a:lnTlToBr>
                    <a:lnBlToTr w="12700" cmpd="sng">
                      <a:noFill/>
                      <a:prstDash val="solid"/>
                    </a:lnBlToTr>
                    <a:solidFill>
                      <a:schemeClr val="tx1">
                        <a:lumMod val="20000"/>
                        <a:lumOff val="80000"/>
                      </a:schemeClr>
                    </a:solidFill>
                  </a:tcPr>
                </a:tc>
                <a:tc>
                  <a:txBody>
                    <a:bodyPr/>
                    <a:lstStyle>
                      <a:lvl1pPr marL="0" algn="l" defTabSz="685800" rtl="0" eaLnBrk="1" latinLnBrk="0" hangingPunct="1">
                        <a:defRPr sz="1350" kern="1200">
                          <a:solidFill>
                            <a:schemeClr val="tx1"/>
                          </a:solidFill>
                          <a:latin typeface="Garamond"/>
                        </a:defRPr>
                      </a:lvl1pPr>
                      <a:lvl2pPr marL="342900" algn="l" defTabSz="685800" rtl="0" eaLnBrk="1" latinLnBrk="0" hangingPunct="1">
                        <a:defRPr sz="1350" kern="1200">
                          <a:solidFill>
                            <a:schemeClr val="tx1"/>
                          </a:solidFill>
                          <a:latin typeface="Garamond"/>
                        </a:defRPr>
                      </a:lvl2pPr>
                      <a:lvl3pPr marL="685800" algn="l" defTabSz="685800" rtl="0" eaLnBrk="1" latinLnBrk="0" hangingPunct="1">
                        <a:defRPr sz="1350" kern="1200">
                          <a:solidFill>
                            <a:schemeClr val="tx1"/>
                          </a:solidFill>
                          <a:latin typeface="Garamond"/>
                        </a:defRPr>
                      </a:lvl3pPr>
                      <a:lvl4pPr marL="1028700" algn="l" defTabSz="685800" rtl="0" eaLnBrk="1" latinLnBrk="0" hangingPunct="1">
                        <a:defRPr sz="1350" kern="1200">
                          <a:solidFill>
                            <a:schemeClr val="tx1"/>
                          </a:solidFill>
                          <a:latin typeface="Garamond"/>
                        </a:defRPr>
                      </a:lvl4pPr>
                      <a:lvl5pPr marL="1371600" algn="l" defTabSz="685800" rtl="0" eaLnBrk="1" latinLnBrk="0" hangingPunct="1">
                        <a:defRPr sz="1350" kern="1200">
                          <a:solidFill>
                            <a:schemeClr val="tx1"/>
                          </a:solidFill>
                          <a:latin typeface="Garamond"/>
                        </a:defRPr>
                      </a:lvl5pPr>
                      <a:lvl6pPr marL="1714500" algn="l" defTabSz="685800" rtl="0" eaLnBrk="1" latinLnBrk="0" hangingPunct="1">
                        <a:defRPr sz="1350" kern="1200">
                          <a:solidFill>
                            <a:schemeClr val="tx1"/>
                          </a:solidFill>
                          <a:latin typeface="Garamond"/>
                        </a:defRPr>
                      </a:lvl6pPr>
                      <a:lvl7pPr marL="2057400" algn="l" defTabSz="685800" rtl="0" eaLnBrk="1" latinLnBrk="0" hangingPunct="1">
                        <a:defRPr sz="1350" kern="1200">
                          <a:solidFill>
                            <a:schemeClr val="tx1"/>
                          </a:solidFill>
                          <a:latin typeface="Garamond"/>
                        </a:defRPr>
                      </a:lvl7pPr>
                      <a:lvl8pPr marL="2400300" algn="l" defTabSz="685800" rtl="0" eaLnBrk="1" latinLnBrk="0" hangingPunct="1">
                        <a:defRPr sz="1350" kern="1200">
                          <a:solidFill>
                            <a:schemeClr val="tx1"/>
                          </a:solidFill>
                          <a:latin typeface="Garamond"/>
                        </a:defRPr>
                      </a:lvl8pPr>
                      <a:lvl9pPr marL="2743200" algn="l" defTabSz="685800" rtl="0" eaLnBrk="1" latinLnBrk="0" hangingPunct="1">
                        <a:defRPr sz="1350" kern="1200">
                          <a:solidFill>
                            <a:schemeClr val="tx1"/>
                          </a:solidFill>
                          <a:latin typeface="Garamond"/>
                        </a:defRPr>
                      </a:lvl9pPr>
                    </a:lstStyle>
                    <a:p>
                      <a:pPr algn="ctr"/>
                      <a:r>
                        <a:rPr lang="en-US" sz="1400" dirty="0">
                          <a:solidFill>
                            <a:schemeClr val="tx2"/>
                          </a:solidFill>
                          <a:latin typeface="Calibri" panose="020F0502020204030204" pitchFamily="34" charset="0"/>
                          <a:cs typeface="Calibri" panose="020F0502020204030204" pitchFamily="34" charset="0"/>
                        </a:rPr>
                        <a:t>0.36</a:t>
                      </a:r>
                      <a:endParaRPr lang="en-US" sz="1400" b="0" dirty="0">
                        <a:solidFill>
                          <a:schemeClr val="tx2"/>
                        </a:solidFill>
                        <a:latin typeface="Calibri" panose="020F0502020204030204" pitchFamily="34" charset="0"/>
                        <a:cs typeface="Calibri" panose="020F0502020204030204" pitchFamily="34" charset="0"/>
                      </a:endParaRPr>
                    </a:p>
                  </a:txBody>
                  <a:tcPr>
                    <a:lnL>
                      <a:noFill/>
                    </a:lnL>
                    <a:lnR>
                      <a:noFill/>
                    </a:lnR>
                    <a:lnT w="9525" cap="flat" cmpd="sng" algn="ctr">
                      <a:solidFill>
                        <a:srgbClr val="435875">
                          <a:shade val="95000"/>
                          <a:satMod val="105000"/>
                        </a:srgbClr>
                      </a:solidFill>
                      <a:prstDash val="solid"/>
                    </a:lnT>
                    <a:lnB w="9525" cap="flat" cmpd="sng" algn="ctr">
                      <a:solidFill>
                        <a:srgbClr val="435875">
                          <a:shade val="95000"/>
                          <a:satMod val="105000"/>
                        </a:srgbClr>
                      </a:solidFill>
                      <a:prstDash val="soli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Garamond"/>
                        </a:defRPr>
                      </a:lvl1pPr>
                      <a:lvl2pPr marL="342900" algn="l" defTabSz="685800" rtl="0" eaLnBrk="1" latinLnBrk="0" hangingPunct="1">
                        <a:defRPr sz="1350" kern="1200">
                          <a:solidFill>
                            <a:schemeClr val="tx1"/>
                          </a:solidFill>
                          <a:latin typeface="Garamond"/>
                        </a:defRPr>
                      </a:lvl2pPr>
                      <a:lvl3pPr marL="685800" algn="l" defTabSz="685800" rtl="0" eaLnBrk="1" latinLnBrk="0" hangingPunct="1">
                        <a:defRPr sz="1350" kern="1200">
                          <a:solidFill>
                            <a:schemeClr val="tx1"/>
                          </a:solidFill>
                          <a:latin typeface="Garamond"/>
                        </a:defRPr>
                      </a:lvl3pPr>
                      <a:lvl4pPr marL="1028700" algn="l" defTabSz="685800" rtl="0" eaLnBrk="1" latinLnBrk="0" hangingPunct="1">
                        <a:defRPr sz="1350" kern="1200">
                          <a:solidFill>
                            <a:schemeClr val="tx1"/>
                          </a:solidFill>
                          <a:latin typeface="Garamond"/>
                        </a:defRPr>
                      </a:lvl4pPr>
                      <a:lvl5pPr marL="1371600" algn="l" defTabSz="685800" rtl="0" eaLnBrk="1" latinLnBrk="0" hangingPunct="1">
                        <a:defRPr sz="1350" kern="1200">
                          <a:solidFill>
                            <a:schemeClr val="tx1"/>
                          </a:solidFill>
                          <a:latin typeface="Garamond"/>
                        </a:defRPr>
                      </a:lvl5pPr>
                      <a:lvl6pPr marL="1714500" algn="l" defTabSz="685800" rtl="0" eaLnBrk="1" latinLnBrk="0" hangingPunct="1">
                        <a:defRPr sz="1350" kern="1200">
                          <a:solidFill>
                            <a:schemeClr val="tx1"/>
                          </a:solidFill>
                          <a:latin typeface="Garamond"/>
                        </a:defRPr>
                      </a:lvl6pPr>
                      <a:lvl7pPr marL="2057400" algn="l" defTabSz="685800" rtl="0" eaLnBrk="1" latinLnBrk="0" hangingPunct="1">
                        <a:defRPr sz="1350" kern="1200">
                          <a:solidFill>
                            <a:schemeClr val="tx1"/>
                          </a:solidFill>
                          <a:latin typeface="Garamond"/>
                        </a:defRPr>
                      </a:lvl7pPr>
                      <a:lvl8pPr marL="2400300" algn="l" defTabSz="685800" rtl="0" eaLnBrk="1" latinLnBrk="0" hangingPunct="1">
                        <a:defRPr sz="1350" kern="1200">
                          <a:solidFill>
                            <a:schemeClr val="tx1"/>
                          </a:solidFill>
                          <a:latin typeface="Garamond"/>
                        </a:defRPr>
                      </a:lvl8pPr>
                      <a:lvl9pPr marL="2743200" algn="l" defTabSz="685800" rtl="0" eaLnBrk="1" latinLnBrk="0" hangingPunct="1">
                        <a:defRPr sz="1350" kern="1200">
                          <a:solidFill>
                            <a:schemeClr val="tx1"/>
                          </a:solidFill>
                          <a:latin typeface="Garamond"/>
                        </a:defRPr>
                      </a:lvl9pPr>
                    </a:lstStyle>
                    <a:p>
                      <a:pPr algn="ctr"/>
                      <a:r>
                        <a:rPr lang="en-CA" sz="1400" b="0" dirty="0">
                          <a:solidFill>
                            <a:schemeClr val="tx2"/>
                          </a:solidFill>
                          <a:latin typeface="Calibri" panose="020F0502020204030204" pitchFamily="34" charset="0"/>
                          <a:cs typeface="Calibri" panose="020F0502020204030204" pitchFamily="34" charset="0"/>
                        </a:rPr>
                        <a:t>0.33-0.36</a:t>
                      </a:r>
                      <a:endParaRPr lang="en-US" sz="1400" b="0" dirty="0">
                        <a:solidFill>
                          <a:schemeClr val="tx2"/>
                        </a:solidFill>
                        <a:latin typeface="Calibri" panose="020F0502020204030204" pitchFamily="34" charset="0"/>
                        <a:cs typeface="Calibri" panose="020F0502020204030204" pitchFamily="34" charset="0"/>
                      </a:endParaRPr>
                    </a:p>
                  </a:txBody>
                  <a:tcPr>
                    <a:lnL>
                      <a:noFill/>
                    </a:lnL>
                    <a:lnR w="9525" cap="flat" cmpd="sng" algn="ctr">
                      <a:solidFill>
                        <a:srgbClr val="435875">
                          <a:shade val="95000"/>
                          <a:satMod val="105000"/>
                        </a:srgbClr>
                      </a:solidFill>
                      <a:prstDash val="solid"/>
                    </a:lnR>
                    <a:lnT w="9525" cap="flat" cmpd="sng" algn="ctr">
                      <a:solidFill>
                        <a:srgbClr val="435875">
                          <a:shade val="95000"/>
                          <a:satMod val="105000"/>
                        </a:srgbClr>
                      </a:solidFill>
                      <a:prstDash val="solid"/>
                    </a:lnT>
                    <a:lnB w="9525" cap="flat" cmpd="sng" algn="ctr">
                      <a:solidFill>
                        <a:srgbClr val="435875">
                          <a:shade val="95000"/>
                          <a:satMod val="105000"/>
                        </a:srgbClr>
                      </a:solidFill>
                      <a:prstDash val="solid"/>
                    </a:lnB>
                    <a:lnTlToBr w="12700" cmpd="sng">
                      <a:noFill/>
                      <a:prstDash val="solid"/>
                    </a:lnTlToBr>
                    <a:lnBlToTr w="12700" cmpd="sng">
                      <a:noFill/>
                      <a:prstDash val="solid"/>
                    </a:lnBlToTr>
                    <a:solidFill>
                      <a:schemeClr val="tx1">
                        <a:lumMod val="20000"/>
                        <a:lumOff val="80000"/>
                      </a:schemeClr>
                    </a:solidFill>
                  </a:tcPr>
                </a:tc>
                <a:extLst>
                  <a:ext uri="{0D108BD9-81ED-4DB2-BD59-A6C34878D82A}">
                    <a16:rowId xmlns:a16="http://schemas.microsoft.com/office/drawing/2014/main" val="3323587478"/>
                  </a:ext>
                </a:extLst>
              </a:tr>
            </a:tbl>
          </a:graphicData>
        </a:graphic>
      </p:graphicFrame>
      <p:sp>
        <p:nvSpPr>
          <p:cNvPr id="6" name="Footer Placeholder 3"/>
          <p:cNvSpPr>
            <a:spLocks noGrp="1"/>
          </p:cNvSpPr>
          <p:nvPr>
            <p:ph type="ftr" sz="quarter" idx="11"/>
          </p:nvPr>
        </p:nvSpPr>
        <p:spPr>
          <a:xfrm>
            <a:off x="3561101" y="4749190"/>
            <a:ext cx="3086100" cy="273844"/>
          </a:xfrm>
        </p:spPr>
        <p:txBody>
          <a:bodyPr/>
          <a:lstStyle/>
          <a:p>
            <a:r>
              <a:rPr lang="en-CA" sz="1200" dirty="0"/>
              <a:t>Zhou, Baylis, Lentz, and Michelson</a:t>
            </a:r>
            <a:endParaRPr lang="en-US" sz="1200" dirty="0"/>
          </a:p>
        </p:txBody>
      </p:sp>
    </p:spTree>
    <p:extLst>
      <p:ext uri="{BB962C8B-B14F-4D97-AF65-F5344CB8AC3E}">
        <p14:creationId xmlns:p14="http://schemas.microsoft.com/office/powerpoint/2010/main" val="414919778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9E2266F-584D-462A-B04A-317EE64C76F4}"/>
              </a:ext>
            </a:extLst>
          </p:cNvPr>
          <p:cNvSpPr txBox="1"/>
          <p:nvPr/>
        </p:nvSpPr>
        <p:spPr>
          <a:xfrm>
            <a:off x="79266" y="117572"/>
            <a:ext cx="8449856" cy="1508105"/>
          </a:xfrm>
          <a:prstGeom prst="rect">
            <a:avLst/>
          </a:prstGeom>
          <a:noFill/>
        </p:spPr>
        <p:txBody>
          <a:bodyPr wrap="square" rtlCol="0">
            <a:spAutoFit/>
          </a:bodyPr>
          <a:lstStyle/>
          <a:p>
            <a:r>
              <a:rPr lang="en-US" altLang="zh-CN" dirty="0">
                <a:solidFill>
                  <a:srgbClr val="13294B"/>
                </a:solidFill>
                <a:latin typeface="Berlin Sans FB" panose="020E0602020502020306" pitchFamily="34" charset="0"/>
                <a:cs typeface="Arial" panose="020B0604020202020204" pitchFamily="34" charset="0"/>
              </a:rPr>
              <a:t>Table</a:t>
            </a:r>
            <a:r>
              <a:rPr lang="zh-CN" altLang="en-US" dirty="0">
                <a:solidFill>
                  <a:srgbClr val="13294B"/>
                </a:solidFill>
                <a:latin typeface="Berlin Sans FB" panose="020E0602020502020306" pitchFamily="34" charset="0"/>
                <a:cs typeface="Arial" panose="020B0604020202020204" pitchFamily="34" charset="0"/>
              </a:rPr>
              <a:t> </a:t>
            </a:r>
            <a:r>
              <a:rPr lang="en-US" altLang="zh-CN" dirty="0">
                <a:solidFill>
                  <a:srgbClr val="13294B"/>
                </a:solidFill>
                <a:latin typeface="Berlin Sans FB" panose="020E0602020502020306" pitchFamily="34" charset="0"/>
                <a:cs typeface="Arial" panose="020B0604020202020204" pitchFamily="34" charset="0"/>
              </a:rPr>
              <a:t>2:</a:t>
            </a:r>
            <a:r>
              <a:rPr lang="zh-CN" altLang="en-US" dirty="0">
                <a:solidFill>
                  <a:srgbClr val="13294B"/>
                </a:solidFill>
                <a:latin typeface="Berlin Sans FB" panose="020E0602020502020306" pitchFamily="34" charset="0"/>
                <a:cs typeface="Arial" panose="020B0604020202020204" pitchFamily="34" charset="0"/>
              </a:rPr>
              <a:t> </a:t>
            </a:r>
            <a:r>
              <a:rPr lang="en-US" altLang="zh-CN" dirty="0">
                <a:solidFill>
                  <a:srgbClr val="13294B"/>
                </a:solidFill>
                <a:latin typeface="Berlin Sans FB" panose="020E0602020502020306" pitchFamily="34" charset="0"/>
                <a:cs typeface="Arial" panose="020B0604020202020204" pitchFamily="34" charset="0"/>
              </a:rPr>
              <a:t>Baseline</a:t>
            </a:r>
            <a:r>
              <a:rPr lang="zh-CN" altLang="en-US" dirty="0">
                <a:solidFill>
                  <a:srgbClr val="13294B"/>
                </a:solidFill>
                <a:latin typeface="Berlin Sans FB" panose="020E0602020502020306" pitchFamily="34" charset="0"/>
                <a:cs typeface="Arial" panose="020B0604020202020204" pitchFamily="34" charset="0"/>
              </a:rPr>
              <a:t> </a:t>
            </a:r>
            <a:r>
              <a:rPr lang="en-US" altLang="zh-CN" dirty="0">
                <a:solidFill>
                  <a:srgbClr val="13294B"/>
                </a:solidFill>
                <a:latin typeface="Berlin Sans FB" panose="020E0602020502020306" pitchFamily="34" charset="0"/>
                <a:cs typeface="Arial" panose="020B0604020202020204" pitchFamily="34" charset="0"/>
              </a:rPr>
              <a:t>vs</a:t>
            </a:r>
            <a:r>
              <a:rPr lang="zh-CN" altLang="en-US" dirty="0">
                <a:solidFill>
                  <a:srgbClr val="13294B"/>
                </a:solidFill>
                <a:latin typeface="Berlin Sans FB" panose="020E0602020502020306" pitchFamily="34" charset="0"/>
                <a:cs typeface="Arial" panose="020B0604020202020204" pitchFamily="34" charset="0"/>
              </a:rPr>
              <a:t> </a:t>
            </a:r>
            <a:r>
              <a:rPr lang="en-US" altLang="zh-CN" dirty="0">
                <a:solidFill>
                  <a:srgbClr val="13294B"/>
                </a:solidFill>
                <a:latin typeface="Berlin Sans FB" panose="020E0602020502020306" pitchFamily="34" charset="0"/>
                <a:cs typeface="Arial" panose="020B0604020202020204" pitchFamily="34" charset="0"/>
              </a:rPr>
              <a:t>ML</a:t>
            </a:r>
            <a:r>
              <a:rPr lang="zh-CN" altLang="en-US" dirty="0">
                <a:solidFill>
                  <a:srgbClr val="13294B"/>
                </a:solidFill>
                <a:latin typeface="Berlin Sans FB" panose="020E0602020502020306" pitchFamily="34" charset="0"/>
                <a:cs typeface="Arial" panose="020B0604020202020204" pitchFamily="34" charset="0"/>
              </a:rPr>
              <a:t> </a:t>
            </a:r>
            <a:r>
              <a:rPr lang="en-US" altLang="zh-CN" dirty="0">
                <a:solidFill>
                  <a:srgbClr val="13294B"/>
                </a:solidFill>
                <a:latin typeface="Berlin Sans FB" panose="020E0602020502020306" pitchFamily="34" charset="0"/>
                <a:cs typeface="Arial" panose="020B0604020202020204" pitchFamily="34" charset="0"/>
              </a:rPr>
              <a:t>algorithms</a:t>
            </a:r>
            <a:r>
              <a:rPr lang="zh-CN" altLang="en-US" dirty="0">
                <a:solidFill>
                  <a:srgbClr val="13294B"/>
                </a:solidFill>
                <a:latin typeface="Berlin Sans FB" panose="020E0602020502020306" pitchFamily="34" charset="0"/>
                <a:cs typeface="Arial" panose="020B0604020202020204" pitchFamily="34" charset="0"/>
              </a:rPr>
              <a:t> </a:t>
            </a:r>
            <a:r>
              <a:rPr lang="en-US" altLang="zh-CN" dirty="0">
                <a:solidFill>
                  <a:srgbClr val="13294B"/>
                </a:solidFill>
                <a:latin typeface="Berlin Sans FB" panose="020E0602020502020306" pitchFamily="34" charset="0"/>
                <a:cs typeface="Arial" panose="020B0604020202020204" pitchFamily="34" charset="0"/>
              </a:rPr>
              <a:t>with</a:t>
            </a:r>
            <a:r>
              <a:rPr lang="zh-CN" altLang="en-US" dirty="0">
                <a:solidFill>
                  <a:srgbClr val="13294B"/>
                </a:solidFill>
                <a:latin typeface="Berlin Sans FB" panose="020E0602020502020306" pitchFamily="34" charset="0"/>
                <a:cs typeface="Arial" panose="020B0604020202020204" pitchFamily="34" charset="0"/>
              </a:rPr>
              <a:t> </a:t>
            </a:r>
            <a:r>
              <a:rPr lang="en-US" altLang="zh-CN" dirty="0">
                <a:solidFill>
                  <a:srgbClr val="13294B"/>
                </a:solidFill>
                <a:latin typeface="Berlin Sans FB" panose="020E0602020502020306" pitchFamily="34" charset="0"/>
                <a:cs typeface="Arial" panose="020B0604020202020204" pitchFamily="34" charset="0"/>
              </a:rPr>
              <a:t>down/over</a:t>
            </a:r>
            <a:r>
              <a:rPr lang="zh-CN" altLang="en-US" dirty="0">
                <a:solidFill>
                  <a:srgbClr val="13294B"/>
                </a:solidFill>
                <a:latin typeface="Berlin Sans FB" panose="020E0602020502020306" pitchFamily="34" charset="0"/>
                <a:cs typeface="Arial" panose="020B0604020202020204" pitchFamily="34" charset="0"/>
              </a:rPr>
              <a:t> </a:t>
            </a:r>
            <a:r>
              <a:rPr lang="en-US" altLang="zh-CN" dirty="0">
                <a:solidFill>
                  <a:srgbClr val="13294B"/>
                </a:solidFill>
                <a:latin typeface="Berlin Sans FB" panose="020E0602020502020306" pitchFamily="34" charset="0"/>
                <a:cs typeface="Arial" panose="020B0604020202020204" pitchFamily="34" charset="0"/>
              </a:rPr>
              <a:t>sample technique</a:t>
            </a:r>
          </a:p>
          <a:p>
            <a:endParaRPr lang="en-US" altLang="zh-CN" dirty="0">
              <a:solidFill>
                <a:srgbClr val="13294B"/>
              </a:solidFill>
              <a:latin typeface="Berlin Sans FB" panose="020E0602020502020306" pitchFamily="34" charset="0"/>
              <a:cs typeface="Arial" panose="020B0604020202020204" pitchFamily="34" charset="0"/>
            </a:endParaRPr>
          </a:p>
          <a:p>
            <a:endParaRPr lang="en-US" sz="2800" dirty="0">
              <a:cs typeface="Arial" panose="020B0604020202020204" pitchFamily="34" charset="0"/>
            </a:endParaRPr>
          </a:p>
          <a:p>
            <a:endParaRPr lang="en-US" sz="2800" dirty="0">
              <a:cs typeface="Arial" panose="020B0604020202020204" pitchFamily="34" charset="0"/>
            </a:endParaRPr>
          </a:p>
        </p:txBody>
      </p:sp>
      <p:graphicFrame>
        <p:nvGraphicFramePr>
          <p:cNvPr id="4" name="Table 3">
            <a:extLst>
              <a:ext uri="{FF2B5EF4-FFF2-40B4-BE49-F238E27FC236}">
                <a16:creationId xmlns:a16="http://schemas.microsoft.com/office/drawing/2014/main" id="{436DE1F7-E71F-2B4B-B9A1-056965AC2D53}"/>
              </a:ext>
            </a:extLst>
          </p:cNvPr>
          <p:cNvGraphicFramePr>
            <a:graphicFrameLocks noGrp="1"/>
          </p:cNvGraphicFramePr>
          <p:nvPr>
            <p:extLst>
              <p:ext uri="{D42A27DB-BD31-4B8C-83A1-F6EECF244321}">
                <p14:modId xmlns:p14="http://schemas.microsoft.com/office/powerpoint/2010/main" val="3551936887"/>
              </p:ext>
            </p:extLst>
          </p:nvPr>
        </p:nvGraphicFramePr>
        <p:xfrm>
          <a:off x="188526" y="871624"/>
          <a:ext cx="8766947" cy="2910720"/>
        </p:xfrm>
        <a:graphic>
          <a:graphicData uri="http://schemas.openxmlformats.org/drawingml/2006/table">
            <a:tbl>
              <a:tblPr firstRow="1" bandRow="1">
                <a:tableStyleId>{5A111915-BE36-4E01-A7E5-04B1672EAD32}</a:tableStyleId>
              </a:tblPr>
              <a:tblGrid>
                <a:gridCol w="1263526">
                  <a:extLst>
                    <a:ext uri="{9D8B030D-6E8A-4147-A177-3AD203B41FA5}">
                      <a16:colId xmlns:a16="http://schemas.microsoft.com/office/drawing/2014/main" val="4067584380"/>
                    </a:ext>
                  </a:extLst>
                </a:gridCol>
                <a:gridCol w="1109807">
                  <a:extLst>
                    <a:ext uri="{9D8B030D-6E8A-4147-A177-3AD203B41FA5}">
                      <a16:colId xmlns:a16="http://schemas.microsoft.com/office/drawing/2014/main" val="3964248459"/>
                    </a:ext>
                  </a:extLst>
                </a:gridCol>
                <a:gridCol w="1645265">
                  <a:extLst>
                    <a:ext uri="{9D8B030D-6E8A-4147-A177-3AD203B41FA5}">
                      <a16:colId xmlns:a16="http://schemas.microsoft.com/office/drawing/2014/main" val="4143622438"/>
                    </a:ext>
                  </a:extLst>
                </a:gridCol>
                <a:gridCol w="1623313">
                  <a:extLst>
                    <a:ext uri="{9D8B030D-6E8A-4147-A177-3AD203B41FA5}">
                      <a16:colId xmlns:a16="http://schemas.microsoft.com/office/drawing/2014/main" val="2137496700"/>
                    </a:ext>
                  </a:extLst>
                </a:gridCol>
                <a:gridCol w="1567542">
                  <a:extLst>
                    <a:ext uri="{9D8B030D-6E8A-4147-A177-3AD203B41FA5}">
                      <a16:colId xmlns:a16="http://schemas.microsoft.com/office/drawing/2014/main" val="1474646248"/>
                    </a:ext>
                  </a:extLst>
                </a:gridCol>
                <a:gridCol w="1557494">
                  <a:extLst>
                    <a:ext uri="{9D8B030D-6E8A-4147-A177-3AD203B41FA5}">
                      <a16:colId xmlns:a16="http://schemas.microsoft.com/office/drawing/2014/main" val="2892603233"/>
                    </a:ext>
                  </a:extLst>
                </a:gridCol>
              </a:tblGrid>
              <a:tr h="895088">
                <a:tc>
                  <a:txBody>
                    <a:bodyPr/>
                    <a:lstStyle/>
                    <a:p>
                      <a:pPr algn="ctr"/>
                      <a:r>
                        <a:rPr lang="en-US" altLang="zh-CN" sz="1400" dirty="0">
                          <a:latin typeface="Calibri" panose="020F0502020204030204" pitchFamily="34" charset="0"/>
                          <a:cs typeface="Calibri" panose="020F0502020204030204" pitchFamily="34" charset="0"/>
                        </a:rPr>
                        <a:t>Country</a:t>
                      </a:r>
                      <a:endParaRPr lang="en-US" sz="1400" dirty="0">
                        <a:latin typeface="Calibri" panose="020F0502020204030204" pitchFamily="34" charset="0"/>
                        <a:cs typeface="Calibri" panose="020F0502020204030204" pitchFamily="34" charset="0"/>
                      </a:endParaRPr>
                    </a:p>
                  </a:txBody>
                  <a:tcPr/>
                </a:tc>
                <a:tc>
                  <a:txBody>
                    <a:bodyPr/>
                    <a:lstStyle/>
                    <a:p>
                      <a:pPr algn="ctr"/>
                      <a:r>
                        <a:rPr lang="en-US" altLang="zh-CN" sz="1400" dirty="0">
                          <a:latin typeface="Calibri" panose="020F0502020204030204" pitchFamily="34" charset="0"/>
                          <a:cs typeface="Calibri" panose="020F0502020204030204" pitchFamily="34" charset="0"/>
                        </a:rPr>
                        <a:t>Food</a:t>
                      </a:r>
                      <a:r>
                        <a:rPr lang="zh-CN" altLang="en-US" sz="1400" dirty="0">
                          <a:latin typeface="Calibri" panose="020F0502020204030204" pitchFamily="34" charset="0"/>
                          <a:cs typeface="Calibri" panose="020F0502020204030204" pitchFamily="34" charset="0"/>
                        </a:rPr>
                        <a:t> </a:t>
                      </a:r>
                      <a:r>
                        <a:rPr lang="en-US" altLang="zh-CN" sz="1400" dirty="0">
                          <a:latin typeface="Calibri" panose="020F0502020204030204" pitchFamily="34" charset="0"/>
                          <a:cs typeface="Calibri" panose="020F0502020204030204" pitchFamily="34" charset="0"/>
                        </a:rPr>
                        <a:t>Security</a:t>
                      </a:r>
                      <a:r>
                        <a:rPr lang="zh-CN" altLang="en-US" sz="1400" dirty="0">
                          <a:latin typeface="Calibri" panose="020F0502020204030204" pitchFamily="34" charset="0"/>
                          <a:cs typeface="Calibri" panose="020F0502020204030204" pitchFamily="34" charset="0"/>
                        </a:rPr>
                        <a:t> </a:t>
                      </a:r>
                      <a:r>
                        <a:rPr lang="en-US" altLang="zh-CN" sz="1400" dirty="0">
                          <a:latin typeface="Calibri" panose="020F0502020204030204" pitchFamily="34" charset="0"/>
                          <a:cs typeface="Calibri" panose="020F0502020204030204" pitchFamily="34" charset="0"/>
                        </a:rPr>
                        <a:t>Measure</a:t>
                      </a:r>
                      <a:endParaRPr lang="en-US" sz="1400" dirty="0">
                        <a:latin typeface="Calibri" panose="020F0502020204030204" pitchFamily="34" charset="0"/>
                        <a:cs typeface="Calibri" panose="020F0502020204030204" pitchFamily="34" charset="0"/>
                      </a:endParaRPr>
                    </a:p>
                  </a:txBody>
                  <a:tcPr/>
                </a:tc>
                <a:tc>
                  <a:txBody>
                    <a:bodyPr/>
                    <a:lstStyle/>
                    <a:p>
                      <a:pPr algn="ctr"/>
                      <a:r>
                        <a:rPr lang="en-US" altLang="zh-CN" sz="1400" dirty="0">
                          <a:latin typeface="Calibri" panose="020F0502020204030204" pitchFamily="34" charset="0"/>
                          <a:cs typeface="Calibri" panose="020F0502020204030204" pitchFamily="34" charset="0"/>
                        </a:rPr>
                        <a:t>Recall</a:t>
                      </a:r>
                      <a:r>
                        <a:rPr lang="zh-CN" altLang="en-US" sz="1400" dirty="0">
                          <a:latin typeface="Calibri" panose="020F0502020204030204" pitchFamily="34" charset="0"/>
                          <a:cs typeface="Calibri" panose="020F0502020204030204" pitchFamily="34" charset="0"/>
                        </a:rPr>
                        <a:t> </a:t>
                      </a:r>
                      <a:r>
                        <a:rPr lang="en-US" altLang="zh-CN" sz="1400" dirty="0">
                          <a:latin typeface="Calibri" panose="020F0502020204030204" pitchFamily="34" charset="0"/>
                          <a:cs typeface="Calibri" panose="020F0502020204030204" pitchFamily="34" charset="0"/>
                        </a:rPr>
                        <a:t>Rate</a:t>
                      </a:r>
                      <a:r>
                        <a:rPr lang="zh-CN" altLang="en-US" sz="1400" dirty="0">
                          <a:latin typeface="Calibri" panose="020F0502020204030204" pitchFamily="34" charset="0"/>
                          <a:cs typeface="Calibri" panose="020F0502020204030204" pitchFamily="34" charset="0"/>
                        </a:rPr>
                        <a:t> </a:t>
                      </a:r>
                      <a:r>
                        <a:rPr lang="en-US" altLang="zh-CN" sz="1400" dirty="0">
                          <a:latin typeface="Calibri" panose="020F0502020204030204" pitchFamily="34" charset="0"/>
                          <a:cs typeface="Calibri" panose="020F0502020204030204" pitchFamily="34" charset="0"/>
                        </a:rPr>
                        <a:t>Insecure</a:t>
                      </a:r>
                      <a:r>
                        <a:rPr lang="zh-CN" altLang="en-US" sz="1400" dirty="0">
                          <a:latin typeface="Calibri" panose="020F0502020204030204" pitchFamily="34" charset="0"/>
                          <a:cs typeface="Calibri" panose="020F0502020204030204" pitchFamily="34" charset="0"/>
                        </a:rPr>
                        <a:t> </a:t>
                      </a:r>
                      <a:r>
                        <a:rPr lang="en-US" altLang="zh-CN" sz="1400" dirty="0">
                          <a:latin typeface="Calibri" panose="020F0502020204030204" pitchFamily="34" charset="0"/>
                          <a:cs typeface="Calibri" panose="020F0502020204030204" pitchFamily="34" charset="0"/>
                        </a:rPr>
                        <a:t>category</a:t>
                      </a:r>
                    </a:p>
                    <a:p>
                      <a:pPr algn="ctr"/>
                      <a:r>
                        <a:rPr lang="zh-CN" altLang="en-US" sz="1400" dirty="0">
                          <a:latin typeface="Calibri" panose="020F0502020204030204" pitchFamily="34" charset="0"/>
                          <a:cs typeface="Calibri" panose="020F0502020204030204" pitchFamily="34" charset="0"/>
                        </a:rPr>
                        <a:t> </a:t>
                      </a:r>
                      <a:r>
                        <a:rPr lang="en-US" altLang="zh-CN" sz="1400" dirty="0">
                          <a:latin typeface="Calibri" panose="020F0502020204030204" pitchFamily="34" charset="0"/>
                          <a:cs typeface="Calibri" panose="020F0502020204030204" pitchFamily="34" charset="0"/>
                        </a:rPr>
                        <a:t>(Baseline)</a:t>
                      </a:r>
                      <a:endParaRPr lang="en-US" sz="1400" dirty="0">
                        <a:latin typeface="Calibri" panose="020F0502020204030204" pitchFamily="34" charset="0"/>
                        <a:cs typeface="Calibri" panose="020F0502020204030204" pitchFamily="34" charset="0"/>
                      </a:endParaRPr>
                    </a:p>
                  </a:txBody>
                  <a:tcPr/>
                </a:tc>
                <a:tc>
                  <a:txBody>
                    <a:bodyPr/>
                    <a:lstStyle/>
                    <a:p>
                      <a:pPr algn="ctr"/>
                      <a:r>
                        <a:rPr lang="en-US" altLang="zh-CN" sz="1400" dirty="0">
                          <a:latin typeface="Calibri" panose="020F0502020204030204" pitchFamily="34" charset="0"/>
                          <a:cs typeface="Calibri" panose="020F0502020204030204" pitchFamily="34" charset="0"/>
                        </a:rPr>
                        <a:t>Recall</a:t>
                      </a:r>
                      <a:r>
                        <a:rPr lang="zh-CN" altLang="en-US" sz="1400" dirty="0">
                          <a:latin typeface="Calibri" panose="020F0502020204030204" pitchFamily="34" charset="0"/>
                          <a:cs typeface="Calibri" panose="020F0502020204030204" pitchFamily="34" charset="0"/>
                        </a:rPr>
                        <a:t> </a:t>
                      </a:r>
                      <a:r>
                        <a:rPr lang="en-US" altLang="zh-CN" sz="1400" dirty="0">
                          <a:latin typeface="Calibri" panose="020F0502020204030204" pitchFamily="34" charset="0"/>
                          <a:cs typeface="Calibri" panose="020F0502020204030204" pitchFamily="34" charset="0"/>
                        </a:rPr>
                        <a:t>Rate</a:t>
                      </a:r>
                      <a:r>
                        <a:rPr lang="zh-CN" altLang="en-US" sz="1400" dirty="0">
                          <a:latin typeface="Calibri" panose="020F0502020204030204" pitchFamily="34" charset="0"/>
                          <a:cs typeface="Calibri" panose="020F0502020204030204" pitchFamily="34" charset="0"/>
                        </a:rPr>
                        <a:t> </a:t>
                      </a:r>
                      <a:r>
                        <a:rPr lang="en-US" altLang="zh-CN" sz="1400" dirty="0">
                          <a:latin typeface="Calibri" panose="020F0502020204030204" pitchFamily="34" charset="0"/>
                          <a:cs typeface="Calibri" panose="020F0502020204030204" pitchFamily="34" charset="0"/>
                        </a:rPr>
                        <a:t>Insecure</a:t>
                      </a:r>
                      <a:r>
                        <a:rPr lang="zh-CN" altLang="en-US" sz="1400" dirty="0">
                          <a:latin typeface="Calibri" panose="020F0502020204030204" pitchFamily="34" charset="0"/>
                          <a:cs typeface="Calibri" panose="020F0502020204030204" pitchFamily="34" charset="0"/>
                        </a:rPr>
                        <a:t> </a:t>
                      </a:r>
                      <a:r>
                        <a:rPr lang="en-US" altLang="zh-CN" sz="1400" dirty="0">
                          <a:latin typeface="Calibri" panose="020F0502020204030204" pitchFamily="34" charset="0"/>
                          <a:cs typeface="Calibri" panose="020F0502020204030204" pitchFamily="34" charset="0"/>
                        </a:rPr>
                        <a:t>category</a:t>
                      </a:r>
                    </a:p>
                    <a:p>
                      <a:pPr algn="ctr"/>
                      <a:r>
                        <a:rPr lang="en-US" altLang="zh-CN" sz="1400" dirty="0">
                          <a:latin typeface="Calibri" panose="020F0502020204030204" pitchFamily="34" charset="0"/>
                          <a:cs typeface="Calibri" panose="020F0502020204030204" pitchFamily="34" charset="0"/>
                        </a:rPr>
                        <a:t>ML</a:t>
                      </a:r>
                      <a:r>
                        <a:rPr lang="zh-CN" altLang="en-US" sz="1400" dirty="0">
                          <a:latin typeface="Calibri" panose="020F0502020204030204" pitchFamily="34" charset="0"/>
                          <a:cs typeface="Calibri" panose="020F0502020204030204" pitchFamily="34" charset="0"/>
                        </a:rPr>
                        <a:t> </a:t>
                      </a:r>
                      <a:r>
                        <a:rPr lang="en-US" altLang="zh-CN" sz="1400" dirty="0">
                          <a:latin typeface="Calibri" panose="020F0502020204030204" pitchFamily="34" charset="0"/>
                          <a:cs typeface="Calibri" panose="020F0502020204030204" pitchFamily="34" charset="0"/>
                        </a:rPr>
                        <a:t>+</a:t>
                      </a:r>
                      <a:r>
                        <a:rPr lang="zh-CN" altLang="en-US" sz="1400" dirty="0">
                          <a:latin typeface="Calibri" panose="020F0502020204030204" pitchFamily="34" charset="0"/>
                          <a:cs typeface="Calibri" panose="020F0502020204030204" pitchFamily="34" charset="0"/>
                        </a:rPr>
                        <a:t> </a:t>
                      </a:r>
                      <a:r>
                        <a:rPr lang="en-US" altLang="zh-CN" sz="1400" dirty="0">
                          <a:latin typeface="Calibri" panose="020F0502020204030204" pitchFamily="34" charset="0"/>
                          <a:cs typeface="Calibri" panose="020F0502020204030204" pitchFamily="34" charset="0"/>
                        </a:rPr>
                        <a:t>Oversample</a:t>
                      </a:r>
                      <a:endParaRPr lang="en-US" sz="1400" dirty="0">
                        <a:latin typeface="Calibri" panose="020F0502020204030204" pitchFamily="34" charset="0"/>
                        <a:cs typeface="Calibri" panose="020F0502020204030204" pitchFamily="34" charset="0"/>
                      </a:endParaRPr>
                    </a:p>
                  </a:txBody>
                  <a:tcPr/>
                </a:tc>
                <a:tc>
                  <a:txBody>
                    <a:bodyPr/>
                    <a:lstStyle/>
                    <a:p>
                      <a:pPr algn="ctr"/>
                      <a:r>
                        <a:rPr lang="en-US" altLang="zh-CN" sz="1400" dirty="0">
                          <a:latin typeface="Calibri" panose="020F0502020204030204" pitchFamily="34" charset="0"/>
                          <a:cs typeface="Calibri" panose="020F0502020204030204" pitchFamily="34" charset="0"/>
                        </a:rPr>
                        <a:t>Recall</a:t>
                      </a:r>
                      <a:r>
                        <a:rPr lang="zh-CN" altLang="en-US" sz="1400" dirty="0">
                          <a:latin typeface="Calibri" panose="020F0502020204030204" pitchFamily="34" charset="0"/>
                          <a:cs typeface="Calibri" panose="020F0502020204030204" pitchFamily="34" charset="0"/>
                        </a:rPr>
                        <a:t> </a:t>
                      </a:r>
                      <a:r>
                        <a:rPr lang="en-US" altLang="zh-CN" sz="1400" dirty="0">
                          <a:latin typeface="Calibri" panose="020F0502020204030204" pitchFamily="34" charset="0"/>
                          <a:cs typeface="Calibri" panose="020F0502020204030204" pitchFamily="34" charset="0"/>
                        </a:rPr>
                        <a:t>Rate</a:t>
                      </a:r>
                      <a:r>
                        <a:rPr lang="zh-CN" altLang="en-US" sz="1400" dirty="0">
                          <a:latin typeface="Calibri" panose="020F0502020204030204" pitchFamily="34" charset="0"/>
                          <a:cs typeface="Calibri" panose="020F0502020204030204" pitchFamily="34" charset="0"/>
                        </a:rPr>
                        <a:t> </a:t>
                      </a:r>
                      <a:r>
                        <a:rPr lang="en-US" altLang="zh-CN" sz="1400" dirty="0">
                          <a:latin typeface="Calibri" panose="020F0502020204030204" pitchFamily="34" charset="0"/>
                          <a:cs typeface="Calibri" panose="020F0502020204030204" pitchFamily="34" charset="0"/>
                        </a:rPr>
                        <a:t>Insecure</a:t>
                      </a:r>
                      <a:r>
                        <a:rPr lang="zh-CN" altLang="en-US" sz="1400" dirty="0">
                          <a:latin typeface="Calibri" panose="020F0502020204030204" pitchFamily="34" charset="0"/>
                          <a:cs typeface="Calibri" panose="020F0502020204030204" pitchFamily="34" charset="0"/>
                        </a:rPr>
                        <a:t> </a:t>
                      </a:r>
                      <a:r>
                        <a:rPr lang="en-US" altLang="zh-CN" sz="1400" dirty="0">
                          <a:latin typeface="Calibri" panose="020F0502020204030204" pitchFamily="34" charset="0"/>
                          <a:cs typeface="Calibri" panose="020F0502020204030204" pitchFamily="34" charset="0"/>
                        </a:rPr>
                        <a:t>category</a:t>
                      </a:r>
                    </a:p>
                    <a:p>
                      <a:pPr algn="ctr"/>
                      <a:r>
                        <a:rPr lang="en-US" altLang="zh-CN" sz="1400" dirty="0">
                          <a:latin typeface="Calibri" panose="020F0502020204030204" pitchFamily="34" charset="0"/>
                          <a:cs typeface="Calibri" panose="020F0502020204030204" pitchFamily="34" charset="0"/>
                        </a:rPr>
                        <a:t>ML</a:t>
                      </a:r>
                      <a:r>
                        <a:rPr lang="zh-CN" altLang="en-US" sz="1400" dirty="0">
                          <a:latin typeface="Calibri" panose="020F0502020204030204" pitchFamily="34" charset="0"/>
                          <a:cs typeface="Calibri" panose="020F0502020204030204" pitchFamily="34" charset="0"/>
                        </a:rPr>
                        <a:t> </a:t>
                      </a:r>
                      <a:r>
                        <a:rPr lang="en-US" altLang="zh-CN" sz="1400" dirty="0">
                          <a:latin typeface="Calibri" panose="020F0502020204030204" pitchFamily="34" charset="0"/>
                          <a:cs typeface="Calibri" panose="020F0502020204030204" pitchFamily="34" charset="0"/>
                        </a:rPr>
                        <a:t>+</a:t>
                      </a:r>
                      <a:r>
                        <a:rPr lang="zh-CN" altLang="en-US" sz="1400" dirty="0">
                          <a:latin typeface="Calibri" panose="020F0502020204030204" pitchFamily="34" charset="0"/>
                          <a:cs typeface="Calibri" panose="020F0502020204030204" pitchFamily="34" charset="0"/>
                        </a:rPr>
                        <a:t> </a:t>
                      </a:r>
                      <a:r>
                        <a:rPr lang="en-US" altLang="zh-CN" sz="1400" dirty="0">
                          <a:latin typeface="Calibri" panose="020F0502020204030204" pitchFamily="34" charset="0"/>
                          <a:cs typeface="Calibri" panose="020F0502020204030204" pitchFamily="34" charset="0"/>
                        </a:rPr>
                        <a:t>SMOTE-TOMEK</a:t>
                      </a:r>
                      <a:endParaRPr lang="en-US" sz="1400" dirty="0">
                        <a:latin typeface="Calibri" panose="020F0502020204030204" pitchFamily="34" charset="0"/>
                        <a:cs typeface="Calibri" panose="020F0502020204030204" pitchFamily="34" charset="0"/>
                      </a:endParaRPr>
                    </a:p>
                  </a:txBody>
                  <a:tcPr/>
                </a:tc>
                <a:tc>
                  <a:txBody>
                    <a:bodyPr/>
                    <a:lstStyle/>
                    <a:p>
                      <a:pPr algn="ctr"/>
                      <a:r>
                        <a:rPr lang="en-US" altLang="zh-CN" sz="1400" kern="1200" dirty="0">
                          <a:latin typeface="Calibri" panose="020F0502020204030204" pitchFamily="34" charset="0"/>
                          <a:cs typeface="Calibri" panose="020F0502020204030204" pitchFamily="34" charset="0"/>
                        </a:rPr>
                        <a:t>Recall</a:t>
                      </a:r>
                      <a:r>
                        <a:rPr lang="zh-CN" altLang="en-US" sz="1400" kern="1200" dirty="0">
                          <a:latin typeface="Calibri" panose="020F0502020204030204" pitchFamily="34" charset="0"/>
                          <a:cs typeface="Calibri" panose="020F0502020204030204" pitchFamily="34" charset="0"/>
                        </a:rPr>
                        <a:t> </a:t>
                      </a:r>
                      <a:r>
                        <a:rPr lang="en-US" altLang="zh-CN" sz="1400" kern="1200" dirty="0">
                          <a:latin typeface="Calibri" panose="020F0502020204030204" pitchFamily="34" charset="0"/>
                          <a:cs typeface="Calibri" panose="020F0502020204030204" pitchFamily="34" charset="0"/>
                        </a:rPr>
                        <a:t>Rate</a:t>
                      </a:r>
                      <a:r>
                        <a:rPr lang="zh-CN" altLang="en-US" sz="1400" kern="1200" dirty="0">
                          <a:latin typeface="Calibri" panose="020F0502020204030204" pitchFamily="34" charset="0"/>
                          <a:cs typeface="Calibri" panose="020F0502020204030204" pitchFamily="34" charset="0"/>
                        </a:rPr>
                        <a:t> </a:t>
                      </a:r>
                      <a:r>
                        <a:rPr lang="en-US" altLang="zh-CN" sz="1400" kern="1200" dirty="0">
                          <a:latin typeface="Calibri" panose="020F0502020204030204" pitchFamily="34" charset="0"/>
                          <a:cs typeface="Calibri" panose="020F0502020204030204" pitchFamily="34" charset="0"/>
                        </a:rPr>
                        <a:t>Insecure</a:t>
                      </a:r>
                      <a:r>
                        <a:rPr lang="zh-CN" altLang="en-US" sz="1400" kern="1200" dirty="0">
                          <a:latin typeface="Calibri" panose="020F0502020204030204" pitchFamily="34" charset="0"/>
                          <a:cs typeface="Calibri" panose="020F0502020204030204" pitchFamily="34" charset="0"/>
                        </a:rPr>
                        <a:t> </a:t>
                      </a:r>
                      <a:r>
                        <a:rPr lang="en-US" altLang="zh-CN" sz="1400" kern="1200" dirty="0">
                          <a:latin typeface="Calibri" panose="020F0502020204030204" pitchFamily="34" charset="0"/>
                          <a:cs typeface="Calibri" panose="020F0502020204030204" pitchFamily="34" charset="0"/>
                        </a:rPr>
                        <a:t>category</a:t>
                      </a:r>
                    </a:p>
                    <a:p>
                      <a:pPr algn="ctr"/>
                      <a:r>
                        <a:rPr lang="en-US" altLang="zh-CN" sz="1400" kern="1200" dirty="0">
                          <a:latin typeface="Calibri" panose="020F0502020204030204" pitchFamily="34" charset="0"/>
                          <a:cs typeface="Calibri" panose="020F0502020204030204" pitchFamily="34" charset="0"/>
                        </a:rPr>
                        <a:t>ML</a:t>
                      </a:r>
                      <a:r>
                        <a:rPr lang="zh-CN" altLang="en-US" sz="1400" kern="1200" dirty="0">
                          <a:latin typeface="Calibri" panose="020F0502020204030204" pitchFamily="34" charset="0"/>
                          <a:cs typeface="Calibri" panose="020F0502020204030204" pitchFamily="34" charset="0"/>
                        </a:rPr>
                        <a:t> </a:t>
                      </a:r>
                      <a:r>
                        <a:rPr lang="en-US" altLang="zh-CN" sz="1400" kern="1200" dirty="0">
                          <a:latin typeface="Calibri" panose="020F0502020204030204" pitchFamily="34" charset="0"/>
                          <a:cs typeface="Calibri" panose="020F0502020204030204" pitchFamily="34" charset="0"/>
                        </a:rPr>
                        <a:t>+</a:t>
                      </a:r>
                      <a:r>
                        <a:rPr lang="zh-CN" altLang="en-US" sz="1400" kern="1200" dirty="0">
                          <a:latin typeface="Calibri" panose="020F0502020204030204" pitchFamily="34" charset="0"/>
                          <a:cs typeface="Calibri" panose="020F0502020204030204" pitchFamily="34" charset="0"/>
                        </a:rPr>
                        <a:t> </a:t>
                      </a:r>
                      <a:r>
                        <a:rPr lang="en-US" sz="1400" kern="1200" dirty="0">
                          <a:latin typeface="Calibri" panose="020F0502020204030204" pitchFamily="34" charset="0"/>
                          <a:cs typeface="Calibri" panose="020F0502020204030204" pitchFamily="34" charset="0"/>
                        </a:rPr>
                        <a:t>  ADASYN</a:t>
                      </a:r>
                      <a:r>
                        <a:rPr lang="zh-CN" altLang="en-US" sz="1400" kern="1200" dirty="0">
                          <a:latin typeface="Calibri" panose="020F0502020204030204" pitchFamily="34" charset="0"/>
                          <a:cs typeface="Calibri" panose="020F0502020204030204" pitchFamily="34" charset="0"/>
                        </a:rPr>
                        <a:t> </a:t>
                      </a:r>
                      <a:endParaRPr lang="en-US" sz="1400" b="1" kern="1200" dirty="0">
                        <a:solidFill>
                          <a:schemeClr val="lt1"/>
                        </a:solidFill>
                        <a:latin typeface="Calibri" panose="020F0502020204030204" pitchFamily="34" charset="0"/>
                        <a:ea typeface="+mn-ea"/>
                        <a:cs typeface="Calibri" panose="020F0502020204030204" pitchFamily="34" charset="0"/>
                      </a:endParaRPr>
                    </a:p>
                  </a:txBody>
                  <a:tcPr/>
                </a:tc>
                <a:extLst>
                  <a:ext uri="{0D108BD9-81ED-4DB2-BD59-A6C34878D82A}">
                    <a16:rowId xmlns:a16="http://schemas.microsoft.com/office/drawing/2014/main" val="156021642"/>
                  </a:ext>
                </a:extLst>
              </a:tr>
              <a:tr h="419354">
                <a:tc rowSpan="2">
                  <a:txBody>
                    <a:bodyPr/>
                    <a:lstStyle/>
                    <a:p>
                      <a:pPr algn="ctr"/>
                      <a:r>
                        <a:rPr lang="en-US" altLang="zh-CN" sz="1400" dirty="0">
                          <a:solidFill>
                            <a:schemeClr val="tx2"/>
                          </a:solidFill>
                          <a:latin typeface="Calibri" panose="020F0502020204030204" pitchFamily="34" charset="0"/>
                          <a:cs typeface="Calibri" panose="020F0502020204030204" pitchFamily="34" charset="0"/>
                        </a:rPr>
                        <a:t>Malawi</a:t>
                      </a:r>
                    </a:p>
                    <a:p>
                      <a:pPr algn="ctr"/>
                      <a:endParaRPr lang="en-US" sz="1200" dirty="0">
                        <a:solidFill>
                          <a:schemeClr val="tx2"/>
                        </a:solidFill>
                        <a:latin typeface="Calibri" panose="020F0502020204030204" pitchFamily="34" charset="0"/>
                        <a:cs typeface="Calibri" panose="020F0502020204030204" pitchFamily="34" charset="0"/>
                      </a:endParaRPr>
                    </a:p>
                  </a:txBody>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altLang="zh-CN" sz="1400" dirty="0">
                          <a:solidFill>
                            <a:schemeClr val="tx2"/>
                          </a:solidFill>
                          <a:latin typeface="Calibri" panose="020F0502020204030204" pitchFamily="34" charset="0"/>
                          <a:cs typeface="Calibri" panose="020F0502020204030204" pitchFamily="34" charset="0"/>
                        </a:rPr>
                        <a:t>FCS</a:t>
                      </a:r>
                      <a:r>
                        <a:rPr lang="zh-CN" altLang="en-US" sz="1400" dirty="0">
                          <a:solidFill>
                            <a:schemeClr val="tx2"/>
                          </a:solidFill>
                          <a:latin typeface="Calibri" panose="020F0502020204030204" pitchFamily="34" charset="0"/>
                          <a:cs typeface="Calibri" panose="020F0502020204030204" pitchFamily="34" charset="0"/>
                        </a:rPr>
                        <a:t> </a:t>
                      </a:r>
                      <a:endParaRPr lang="en-US" sz="1400" dirty="0">
                        <a:solidFill>
                          <a:schemeClr val="tx2"/>
                        </a:solidFill>
                        <a:latin typeface="Calibri" panose="020F0502020204030204" pitchFamily="34" charset="0"/>
                        <a:cs typeface="Calibri" panose="020F0502020204030204" pitchFamily="34" charset="0"/>
                      </a:endParaRPr>
                    </a:p>
                  </a:txBody>
                  <a:tcPr/>
                </a:tc>
                <a:tc>
                  <a:txBody>
                    <a:bodyPr/>
                    <a:lstStyle/>
                    <a:p>
                      <a:pPr algn="ctr"/>
                      <a:r>
                        <a:rPr lang="en-US" altLang="zh-CN" sz="1400" dirty="0">
                          <a:solidFill>
                            <a:schemeClr val="tx2"/>
                          </a:solidFill>
                          <a:latin typeface="Calibri" panose="020F0502020204030204" pitchFamily="34" charset="0"/>
                          <a:cs typeface="Calibri" panose="020F0502020204030204" pitchFamily="34" charset="0"/>
                        </a:rPr>
                        <a:t>0.27</a:t>
                      </a:r>
                      <a:r>
                        <a:rPr lang="zh-CN" altLang="en-US" sz="1400" dirty="0">
                          <a:solidFill>
                            <a:schemeClr val="tx2"/>
                          </a:solidFill>
                          <a:latin typeface="Calibri" panose="020F0502020204030204" pitchFamily="34" charset="0"/>
                          <a:cs typeface="Calibri" panose="020F0502020204030204" pitchFamily="34" charset="0"/>
                        </a:rPr>
                        <a:t> </a:t>
                      </a:r>
                      <a:r>
                        <a:rPr lang="en-US" altLang="zh-CN" sz="1400" dirty="0">
                          <a:solidFill>
                            <a:schemeClr val="tx2"/>
                          </a:solidFill>
                          <a:latin typeface="Calibri" panose="020F0502020204030204" pitchFamily="34" charset="0"/>
                          <a:cs typeface="Calibri" panose="020F0502020204030204" pitchFamily="34" charset="0"/>
                        </a:rPr>
                        <a:t>/</a:t>
                      </a:r>
                      <a:r>
                        <a:rPr lang="zh-CN" altLang="en-US" sz="1400" dirty="0">
                          <a:solidFill>
                            <a:schemeClr val="tx2"/>
                          </a:solidFill>
                          <a:latin typeface="Calibri" panose="020F0502020204030204" pitchFamily="34" charset="0"/>
                          <a:cs typeface="Calibri" panose="020F0502020204030204" pitchFamily="34" charset="0"/>
                        </a:rPr>
                        <a:t> </a:t>
                      </a:r>
                      <a:r>
                        <a:rPr lang="en-US" altLang="zh-CN" sz="1400" dirty="0">
                          <a:solidFill>
                            <a:schemeClr val="tx2"/>
                          </a:solidFill>
                          <a:latin typeface="Calibri" panose="020F0502020204030204" pitchFamily="34" charset="0"/>
                          <a:cs typeface="Calibri" panose="020F0502020204030204" pitchFamily="34" charset="0"/>
                        </a:rPr>
                        <a:t>0.00</a:t>
                      </a:r>
                      <a:endParaRPr lang="en-US" sz="1400" dirty="0">
                        <a:solidFill>
                          <a:schemeClr val="tx2"/>
                        </a:solidFill>
                        <a:latin typeface="Calibri" panose="020F0502020204030204" pitchFamily="34" charset="0"/>
                        <a:cs typeface="Calibri" panose="020F0502020204030204" pitchFamily="34" charset="0"/>
                      </a:endParaRPr>
                    </a:p>
                  </a:txBody>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altLang="zh-CN" sz="1400" b="0" dirty="0">
                          <a:solidFill>
                            <a:schemeClr val="tx2"/>
                          </a:solidFill>
                          <a:latin typeface="Calibri" panose="020F0502020204030204" pitchFamily="34" charset="0"/>
                          <a:cs typeface="Calibri" panose="020F0502020204030204" pitchFamily="34" charset="0"/>
                        </a:rPr>
                        <a:t>0.30 /</a:t>
                      </a:r>
                      <a:r>
                        <a:rPr lang="zh-CN" altLang="en-US" sz="1400" b="0" dirty="0">
                          <a:solidFill>
                            <a:schemeClr val="tx2"/>
                          </a:solidFill>
                          <a:latin typeface="Calibri" panose="020F0502020204030204" pitchFamily="34" charset="0"/>
                          <a:cs typeface="Calibri" panose="020F0502020204030204" pitchFamily="34" charset="0"/>
                        </a:rPr>
                        <a:t> </a:t>
                      </a:r>
                      <a:r>
                        <a:rPr lang="en-US" altLang="zh-CN" sz="1400" b="0" dirty="0">
                          <a:solidFill>
                            <a:schemeClr val="tx2"/>
                          </a:solidFill>
                          <a:latin typeface="Calibri" panose="020F0502020204030204" pitchFamily="34" charset="0"/>
                          <a:cs typeface="Calibri" panose="020F0502020204030204" pitchFamily="34" charset="0"/>
                        </a:rPr>
                        <a:t>0.27</a:t>
                      </a:r>
                      <a:endParaRPr lang="en-US" sz="1400" b="0" dirty="0">
                        <a:solidFill>
                          <a:schemeClr val="tx2"/>
                        </a:solidFill>
                        <a:latin typeface="Calibri" panose="020F0502020204030204" pitchFamily="34" charset="0"/>
                        <a:cs typeface="Calibri" panose="020F0502020204030204" pitchFamily="34" charset="0"/>
                      </a:endParaRPr>
                    </a:p>
                  </a:txBody>
                  <a:tcPr>
                    <a:no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400" dirty="0">
                          <a:solidFill>
                            <a:schemeClr val="tx2"/>
                          </a:solidFill>
                          <a:latin typeface="Calibri" panose="020F0502020204030204" pitchFamily="34" charset="0"/>
                          <a:cs typeface="Calibri" panose="020F0502020204030204" pitchFamily="34" charset="0"/>
                        </a:rPr>
                        <a:t>0.33 / 0.06</a:t>
                      </a:r>
                    </a:p>
                  </a:txBody>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400" dirty="0">
                          <a:solidFill>
                            <a:schemeClr val="tx2"/>
                          </a:solidFill>
                          <a:latin typeface="Calibri" panose="020F0502020204030204" pitchFamily="34" charset="0"/>
                          <a:cs typeface="Calibri" panose="020F0502020204030204" pitchFamily="34" charset="0"/>
                        </a:rPr>
                        <a:t>0.53 /0.15</a:t>
                      </a:r>
                    </a:p>
                  </a:txBody>
                  <a:tcPr>
                    <a:solidFill>
                      <a:schemeClr val="tx1">
                        <a:lumMod val="20000"/>
                        <a:lumOff val="80000"/>
                      </a:schemeClr>
                    </a:solidFill>
                  </a:tcPr>
                </a:tc>
                <a:extLst>
                  <a:ext uri="{0D108BD9-81ED-4DB2-BD59-A6C34878D82A}">
                    <a16:rowId xmlns:a16="http://schemas.microsoft.com/office/drawing/2014/main" val="2892455147"/>
                  </a:ext>
                </a:extLst>
              </a:tr>
              <a:tr h="419354">
                <a:tc vMerge="1">
                  <a:txBody>
                    <a:bodyPr/>
                    <a:lstStyle/>
                    <a:p>
                      <a:endParaRPr lang="en-US" dirty="0"/>
                    </a:p>
                  </a:txBody>
                  <a:tcPr/>
                </a:tc>
                <a:tc>
                  <a:txBody>
                    <a:bodyPr/>
                    <a:lstStyle/>
                    <a:p>
                      <a:pPr algn="ctr"/>
                      <a:r>
                        <a:rPr lang="en-US" altLang="zh-CN" sz="1400" dirty="0" err="1">
                          <a:solidFill>
                            <a:schemeClr val="tx2"/>
                          </a:solidFill>
                          <a:latin typeface="Calibri" panose="020F0502020204030204" pitchFamily="34" charset="0"/>
                          <a:cs typeface="Calibri" panose="020F0502020204030204" pitchFamily="34" charset="0"/>
                        </a:rPr>
                        <a:t>rCSI</a:t>
                      </a:r>
                      <a:endParaRPr lang="en-US" sz="1400" dirty="0">
                        <a:solidFill>
                          <a:schemeClr val="tx2"/>
                        </a:solidFill>
                        <a:latin typeface="Calibri" panose="020F0502020204030204" pitchFamily="34" charset="0"/>
                        <a:cs typeface="Calibri" panose="020F0502020204030204" pitchFamily="34" charset="0"/>
                      </a:endParaRPr>
                    </a:p>
                  </a:txBody>
                  <a:tcPr/>
                </a:tc>
                <a:tc>
                  <a:txBody>
                    <a:bodyPr/>
                    <a:lstStyle/>
                    <a:p>
                      <a:pPr algn="ctr"/>
                      <a:r>
                        <a:rPr lang="en-US" altLang="zh-CN" sz="1400" dirty="0">
                          <a:solidFill>
                            <a:schemeClr val="tx2"/>
                          </a:solidFill>
                          <a:latin typeface="Calibri" panose="020F0502020204030204" pitchFamily="34" charset="0"/>
                          <a:cs typeface="Calibri" panose="020F0502020204030204" pitchFamily="34" charset="0"/>
                        </a:rPr>
                        <a:t>0.36</a:t>
                      </a:r>
                      <a:r>
                        <a:rPr lang="zh-CN" altLang="en-US" sz="1400" dirty="0">
                          <a:solidFill>
                            <a:schemeClr val="tx2"/>
                          </a:solidFill>
                          <a:latin typeface="Calibri" panose="020F0502020204030204" pitchFamily="34" charset="0"/>
                          <a:cs typeface="Calibri" panose="020F0502020204030204" pitchFamily="34" charset="0"/>
                        </a:rPr>
                        <a:t> </a:t>
                      </a:r>
                      <a:r>
                        <a:rPr lang="en-US" altLang="zh-CN" sz="1400" dirty="0">
                          <a:solidFill>
                            <a:schemeClr val="tx2"/>
                          </a:solidFill>
                          <a:latin typeface="Calibri" panose="020F0502020204030204" pitchFamily="34" charset="0"/>
                          <a:cs typeface="Calibri" panose="020F0502020204030204" pitchFamily="34" charset="0"/>
                        </a:rPr>
                        <a:t>/</a:t>
                      </a:r>
                      <a:r>
                        <a:rPr lang="zh-CN" altLang="en-US" sz="1400" dirty="0">
                          <a:solidFill>
                            <a:schemeClr val="tx2"/>
                          </a:solidFill>
                          <a:latin typeface="Calibri" panose="020F0502020204030204" pitchFamily="34" charset="0"/>
                          <a:cs typeface="Calibri" panose="020F0502020204030204" pitchFamily="34" charset="0"/>
                        </a:rPr>
                        <a:t> </a:t>
                      </a:r>
                      <a:r>
                        <a:rPr lang="en-US" altLang="zh-CN" sz="1400" dirty="0">
                          <a:solidFill>
                            <a:schemeClr val="tx2"/>
                          </a:solidFill>
                          <a:latin typeface="Calibri" panose="020F0502020204030204" pitchFamily="34" charset="0"/>
                          <a:cs typeface="Calibri" panose="020F0502020204030204" pitchFamily="34" charset="0"/>
                        </a:rPr>
                        <a:t>0.00</a:t>
                      </a:r>
                      <a:endParaRPr lang="en-US" sz="1400" dirty="0">
                        <a:solidFill>
                          <a:schemeClr val="tx2"/>
                        </a:solidFill>
                        <a:latin typeface="Calibri" panose="020F0502020204030204" pitchFamily="34" charset="0"/>
                        <a:cs typeface="Calibri" panose="020F0502020204030204" pitchFamily="34" charset="0"/>
                      </a:endParaRPr>
                    </a:p>
                  </a:txBody>
                  <a:tcPr/>
                </a:tc>
                <a:tc>
                  <a:txBody>
                    <a:bodyPr/>
                    <a:lstStyle/>
                    <a:p>
                      <a:pPr algn="ctr"/>
                      <a:r>
                        <a:rPr lang="en-US" altLang="zh-CN" sz="1400" b="0" dirty="0">
                          <a:solidFill>
                            <a:schemeClr val="tx2"/>
                          </a:solidFill>
                          <a:latin typeface="Calibri" panose="020F0502020204030204" pitchFamily="34" charset="0"/>
                          <a:cs typeface="Calibri" panose="020F0502020204030204" pitchFamily="34" charset="0"/>
                        </a:rPr>
                        <a:t>0.33 /</a:t>
                      </a:r>
                      <a:r>
                        <a:rPr lang="zh-CN" altLang="en-US" sz="1400" b="0" dirty="0">
                          <a:solidFill>
                            <a:schemeClr val="tx2"/>
                          </a:solidFill>
                          <a:latin typeface="Calibri" panose="020F0502020204030204" pitchFamily="34" charset="0"/>
                          <a:cs typeface="Calibri" panose="020F0502020204030204" pitchFamily="34" charset="0"/>
                        </a:rPr>
                        <a:t> </a:t>
                      </a:r>
                      <a:r>
                        <a:rPr lang="en-US" altLang="zh-CN" sz="1400" b="0" dirty="0">
                          <a:solidFill>
                            <a:schemeClr val="tx2"/>
                          </a:solidFill>
                          <a:latin typeface="Calibri" panose="020F0502020204030204" pitchFamily="34" charset="0"/>
                          <a:cs typeface="Calibri" panose="020F0502020204030204" pitchFamily="34" charset="0"/>
                        </a:rPr>
                        <a:t>0.00</a:t>
                      </a:r>
                      <a:endParaRPr lang="en-US" sz="1400" b="0" dirty="0">
                        <a:solidFill>
                          <a:schemeClr val="tx2"/>
                        </a:solidFill>
                        <a:latin typeface="Calibri" panose="020F0502020204030204" pitchFamily="34" charset="0"/>
                        <a:cs typeface="Calibri" panose="020F0502020204030204" pitchFamily="34" charset="0"/>
                      </a:endParaRPr>
                    </a:p>
                  </a:txBody>
                  <a:tcPr>
                    <a:noFill/>
                  </a:tcPr>
                </a:tc>
                <a:tc>
                  <a:txBody>
                    <a:bodyPr/>
                    <a:lstStyle/>
                    <a:p>
                      <a:pPr algn="ctr"/>
                      <a:r>
                        <a:rPr lang="en-US" altLang="zh-CN" sz="1400" dirty="0">
                          <a:solidFill>
                            <a:schemeClr val="tx2"/>
                          </a:solidFill>
                          <a:latin typeface="Calibri" panose="020F0502020204030204" pitchFamily="34" charset="0"/>
                          <a:cs typeface="Calibri" panose="020F0502020204030204" pitchFamily="34" charset="0"/>
                        </a:rPr>
                        <a:t>0.42 / 0.20</a:t>
                      </a:r>
                      <a:endParaRPr lang="en-US" sz="1400" dirty="0">
                        <a:solidFill>
                          <a:schemeClr val="tx2"/>
                        </a:solidFill>
                        <a:latin typeface="Calibri" panose="020F0502020204030204" pitchFamily="34" charset="0"/>
                        <a:cs typeface="Calibri" panose="020F0502020204030204" pitchFamily="34" charset="0"/>
                      </a:endParaRPr>
                    </a:p>
                  </a:txBody>
                  <a:tcPr/>
                </a:tc>
                <a:tc>
                  <a:txBody>
                    <a:bodyPr/>
                    <a:lstStyle/>
                    <a:p>
                      <a:pPr algn="ctr"/>
                      <a:r>
                        <a:rPr lang="en-US" altLang="zh-CN" sz="1400" dirty="0">
                          <a:solidFill>
                            <a:schemeClr val="tx2"/>
                          </a:solidFill>
                          <a:latin typeface="Calibri" panose="020F0502020204030204" pitchFamily="34" charset="0"/>
                          <a:cs typeface="Calibri" panose="020F0502020204030204" pitchFamily="34" charset="0"/>
                        </a:rPr>
                        <a:t>0.46 / 0.20</a:t>
                      </a:r>
                      <a:endParaRPr lang="en-US" sz="1400" dirty="0">
                        <a:solidFill>
                          <a:schemeClr val="tx2"/>
                        </a:solidFill>
                        <a:latin typeface="Calibri" panose="020F0502020204030204" pitchFamily="34" charset="0"/>
                        <a:cs typeface="Calibri" panose="020F0502020204030204" pitchFamily="34" charset="0"/>
                      </a:endParaRPr>
                    </a:p>
                  </a:txBody>
                  <a:tcPr>
                    <a:solidFill>
                      <a:schemeClr val="tx1">
                        <a:lumMod val="20000"/>
                        <a:lumOff val="80000"/>
                      </a:schemeClr>
                    </a:solidFill>
                  </a:tcPr>
                </a:tc>
                <a:extLst>
                  <a:ext uri="{0D108BD9-81ED-4DB2-BD59-A6C34878D82A}">
                    <a16:rowId xmlns:a16="http://schemas.microsoft.com/office/drawing/2014/main" val="3205090665"/>
                  </a:ext>
                </a:extLst>
              </a:tr>
              <a:tr h="419354">
                <a:tc rowSpan="2">
                  <a:txBody>
                    <a:bodyPr/>
                    <a:lstStyle/>
                    <a:p>
                      <a:pPr algn="ctr"/>
                      <a:r>
                        <a:rPr lang="en-US" altLang="zh-CN" sz="1400" dirty="0">
                          <a:solidFill>
                            <a:schemeClr val="tx2"/>
                          </a:solidFill>
                          <a:latin typeface="Calibri" panose="020F0502020204030204" pitchFamily="34" charset="0"/>
                          <a:cs typeface="Calibri" panose="020F0502020204030204" pitchFamily="34" charset="0"/>
                        </a:rPr>
                        <a:t>Tanzania</a:t>
                      </a:r>
                    </a:p>
                    <a:p>
                      <a:pPr algn="ctr"/>
                      <a:endParaRPr lang="en-US" sz="1200" dirty="0">
                        <a:solidFill>
                          <a:schemeClr val="tx2"/>
                        </a:solidFill>
                        <a:latin typeface="Calibri" panose="020F0502020204030204" pitchFamily="34" charset="0"/>
                        <a:cs typeface="Calibri" panose="020F0502020204030204" pitchFamily="34" charset="0"/>
                      </a:endParaRPr>
                    </a:p>
                  </a:txBody>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altLang="zh-CN" sz="1400" dirty="0">
                          <a:solidFill>
                            <a:schemeClr val="tx2"/>
                          </a:solidFill>
                          <a:latin typeface="Calibri" panose="020F0502020204030204" pitchFamily="34" charset="0"/>
                          <a:cs typeface="Calibri" panose="020F0502020204030204" pitchFamily="34" charset="0"/>
                        </a:rPr>
                        <a:t>FCS</a:t>
                      </a:r>
                      <a:r>
                        <a:rPr lang="zh-CN" altLang="en-US" sz="1400" dirty="0">
                          <a:solidFill>
                            <a:schemeClr val="tx2"/>
                          </a:solidFill>
                          <a:latin typeface="Calibri" panose="020F0502020204030204" pitchFamily="34" charset="0"/>
                          <a:cs typeface="Calibri" panose="020F0502020204030204" pitchFamily="34" charset="0"/>
                        </a:rPr>
                        <a:t> </a:t>
                      </a:r>
                      <a:endParaRPr lang="en-US" sz="1400" dirty="0">
                        <a:solidFill>
                          <a:schemeClr val="tx2"/>
                        </a:solidFill>
                        <a:latin typeface="Calibri" panose="020F0502020204030204" pitchFamily="34" charset="0"/>
                        <a:cs typeface="Calibri" panose="020F0502020204030204" pitchFamily="34" charset="0"/>
                      </a:endParaRPr>
                    </a:p>
                  </a:txBody>
                  <a:tcPr/>
                </a:tc>
                <a:tc>
                  <a:txBody>
                    <a:bodyPr/>
                    <a:lstStyle/>
                    <a:p>
                      <a:pPr algn="ctr"/>
                      <a:r>
                        <a:rPr lang="en-US" sz="1400" dirty="0">
                          <a:solidFill>
                            <a:schemeClr val="tx2"/>
                          </a:solidFill>
                          <a:latin typeface="Calibri" panose="020F0502020204030204" pitchFamily="34" charset="0"/>
                          <a:cs typeface="Calibri" panose="020F0502020204030204" pitchFamily="34" charset="0"/>
                        </a:rPr>
                        <a:t>0.01 / 0.00 </a:t>
                      </a:r>
                    </a:p>
                  </a:txBody>
                  <a:tcPr/>
                </a:tc>
                <a:tc>
                  <a:txBody>
                    <a:bodyPr/>
                    <a:lstStyle/>
                    <a:p>
                      <a:pPr algn="ctr"/>
                      <a:r>
                        <a:rPr lang="en-US" sz="1400" b="0" dirty="0">
                          <a:solidFill>
                            <a:schemeClr val="tx2"/>
                          </a:solidFill>
                          <a:latin typeface="Calibri" panose="020F0502020204030204" pitchFamily="34" charset="0"/>
                          <a:cs typeface="Calibri" panose="020F0502020204030204" pitchFamily="34" charset="0"/>
                        </a:rPr>
                        <a:t>0.08 / 0.00</a:t>
                      </a:r>
                    </a:p>
                  </a:txBody>
                  <a:tcPr>
                    <a:noFill/>
                  </a:tcPr>
                </a:tc>
                <a:tc>
                  <a:txBody>
                    <a:bodyPr/>
                    <a:lstStyle/>
                    <a:p>
                      <a:pPr algn="ctr"/>
                      <a:r>
                        <a:rPr lang="en-US" altLang="zh-CN" sz="1400" dirty="0">
                          <a:solidFill>
                            <a:schemeClr val="tx2"/>
                          </a:solidFill>
                          <a:latin typeface="Calibri" panose="020F0502020204030204" pitchFamily="34" charset="0"/>
                          <a:cs typeface="Calibri" panose="020F0502020204030204" pitchFamily="34" charset="0"/>
                        </a:rPr>
                        <a:t>0.22 / 0.01</a:t>
                      </a:r>
                      <a:endParaRPr lang="en-US" sz="1400" dirty="0">
                        <a:solidFill>
                          <a:schemeClr val="tx2"/>
                        </a:solidFill>
                        <a:latin typeface="Calibri" panose="020F0502020204030204" pitchFamily="34" charset="0"/>
                        <a:cs typeface="Calibri" panose="020F0502020204030204" pitchFamily="34" charset="0"/>
                      </a:endParaRPr>
                    </a:p>
                  </a:txBody>
                  <a:tcPr/>
                </a:tc>
                <a:tc>
                  <a:txBody>
                    <a:bodyPr/>
                    <a:lstStyle/>
                    <a:p>
                      <a:pPr algn="ctr"/>
                      <a:r>
                        <a:rPr lang="en-US" altLang="zh-CN" sz="1400" dirty="0">
                          <a:solidFill>
                            <a:schemeClr val="tx2"/>
                          </a:solidFill>
                          <a:latin typeface="Calibri" panose="020F0502020204030204" pitchFamily="34" charset="0"/>
                          <a:cs typeface="Calibri" panose="020F0502020204030204" pitchFamily="34" charset="0"/>
                        </a:rPr>
                        <a:t>0.23 / 0.43</a:t>
                      </a:r>
                      <a:endParaRPr lang="en-US" sz="1400" dirty="0">
                        <a:solidFill>
                          <a:schemeClr val="tx2"/>
                        </a:solidFill>
                        <a:latin typeface="Calibri" panose="020F0502020204030204" pitchFamily="34" charset="0"/>
                        <a:cs typeface="Calibri" panose="020F0502020204030204" pitchFamily="34" charset="0"/>
                      </a:endParaRPr>
                    </a:p>
                  </a:txBody>
                  <a:tcPr>
                    <a:solidFill>
                      <a:schemeClr val="tx1">
                        <a:lumMod val="20000"/>
                        <a:lumOff val="80000"/>
                      </a:schemeClr>
                    </a:solidFill>
                  </a:tcPr>
                </a:tc>
                <a:extLst>
                  <a:ext uri="{0D108BD9-81ED-4DB2-BD59-A6C34878D82A}">
                    <a16:rowId xmlns:a16="http://schemas.microsoft.com/office/drawing/2014/main" val="375298372"/>
                  </a:ext>
                </a:extLst>
              </a:tr>
              <a:tr h="353889">
                <a:tc vMerge="1">
                  <a:txBody>
                    <a:bodyPr/>
                    <a:lstStyle/>
                    <a:p>
                      <a:endParaRPr lang="en-US" dirty="0"/>
                    </a:p>
                  </a:txBody>
                  <a:tcPr/>
                </a:tc>
                <a:tc>
                  <a:txBody>
                    <a:bodyPr/>
                    <a:lstStyle/>
                    <a:p>
                      <a:pPr algn="ctr"/>
                      <a:r>
                        <a:rPr lang="en-US" altLang="zh-CN" sz="1400" dirty="0" err="1">
                          <a:solidFill>
                            <a:schemeClr val="tx2"/>
                          </a:solidFill>
                          <a:latin typeface="Calibri" panose="020F0502020204030204" pitchFamily="34" charset="0"/>
                          <a:cs typeface="Calibri" panose="020F0502020204030204" pitchFamily="34" charset="0"/>
                        </a:rPr>
                        <a:t>rCSI</a:t>
                      </a:r>
                      <a:endParaRPr lang="en-US" sz="1400" dirty="0">
                        <a:solidFill>
                          <a:schemeClr val="tx2"/>
                        </a:solidFill>
                        <a:latin typeface="Calibri" panose="020F0502020204030204" pitchFamily="34" charset="0"/>
                        <a:cs typeface="Calibri" panose="020F0502020204030204" pitchFamily="34" charset="0"/>
                      </a:endParaRPr>
                    </a:p>
                  </a:txBody>
                  <a:tcPr/>
                </a:tc>
                <a:tc>
                  <a:txBody>
                    <a:bodyPr/>
                    <a:lstStyle/>
                    <a:p>
                      <a:pPr algn="ctr"/>
                      <a:r>
                        <a:rPr lang="en-US" sz="1400" dirty="0">
                          <a:solidFill>
                            <a:schemeClr val="tx2"/>
                          </a:solidFill>
                          <a:latin typeface="Calibri" panose="020F0502020204030204" pitchFamily="34" charset="0"/>
                          <a:cs typeface="Calibri" panose="020F0502020204030204" pitchFamily="34" charset="0"/>
                        </a:rPr>
                        <a:t>0.32 / 0.00 </a:t>
                      </a:r>
                    </a:p>
                  </a:txBody>
                  <a:tcPr/>
                </a:tc>
                <a:tc>
                  <a:txBody>
                    <a:bodyPr/>
                    <a:lstStyle/>
                    <a:p>
                      <a:pPr algn="ctr"/>
                      <a:r>
                        <a:rPr lang="en-US" sz="1400" b="0" dirty="0">
                          <a:solidFill>
                            <a:schemeClr val="tx2"/>
                          </a:solidFill>
                          <a:latin typeface="Calibri" panose="020F0502020204030204" pitchFamily="34" charset="0"/>
                          <a:cs typeface="Calibri" panose="020F0502020204030204" pitchFamily="34" charset="0"/>
                        </a:rPr>
                        <a:t>0.41 / 0.00</a:t>
                      </a:r>
                    </a:p>
                  </a:txBody>
                  <a:tcPr>
                    <a:noFill/>
                  </a:tcPr>
                </a:tc>
                <a:tc>
                  <a:txBody>
                    <a:bodyPr/>
                    <a:lstStyle/>
                    <a:p>
                      <a:pPr algn="ctr"/>
                      <a:r>
                        <a:rPr lang="en-US" sz="1400" dirty="0">
                          <a:solidFill>
                            <a:schemeClr val="tx2"/>
                          </a:solidFill>
                          <a:latin typeface="Calibri" panose="020F0502020204030204" pitchFamily="34" charset="0"/>
                          <a:cs typeface="Calibri" panose="020F0502020204030204" pitchFamily="34" charset="0"/>
                        </a:rPr>
                        <a:t>0.44 / 0.20</a:t>
                      </a:r>
                    </a:p>
                  </a:txBody>
                  <a:tcPr/>
                </a:tc>
                <a:tc>
                  <a:txBody>
                    <a:bodyPr/>
                    <a:lstStyle/>
                    <a:p>
                      <a:pPr algn="ctr"/>
                      <a:r>
                        <a:rPr lang="en-US" sz="1400" dirty="0">
                          <a:solidFill>
                            <a:schemeClr val="tx2"/>
                          </a:solidFill>
                          <a:latin typeface="Calibri" panose="020F0502020204030204" pitchFamily="34" charset="0"/>
                          <a:cs typeface="Calibri" panose="020F0502020204030204" pitchFamily="34" charset="0"/>
                        </a:rPr>
                        <a:t>0.47 / 0.06</a:t>
                      </a:r>
                    </a:p>
                  </a:txBody>
                  <a:tcPr>
                    <a:solidFill>
                      <a:schemeClr val="tx1">
                        <a:lumMod val="20000"/>
                        <a:lumOff val="80000"/>
                      </a:schemeClr>
                    </a:solidFill>
                  </a:tcPr>
                </a:tc>
                <a:extLst>
                  <a:ext uri="{0D108BD9-81ED-4DB2-BD59-A6C34878D82A}">
                    <a16:rowId xmlns:a16="http://schemas.microsoft.com/office/drawing/2014/main" val="1062204921"/>
                  </a:ext>
                </a:extLst>
              </a:tr>
              <a:tr h="353889">
                <a:tc>
                  <a:txBody>
                    <a:bodyPr/>
                    <a:lstStyle/>
                    <a:p>
                      <a:pPr algn="ctr"/>
                      <a:r>
                        <a:rPr lang="en-US" altLang="zh-CN" sz="1400" dirty="0">
                          <a:solidFill>
                            <a:schemeClr val="tx2"/>
                          </a:solidFill>
                          <a:latin typeface="Calibri" panose="020F0502020204030204" pitchFamily="34" charset="0"/>
                          <a:cs typeface="Calibri" panose="020F0502020204030204" pitchFamily="34" charset="0"/>
                        </a:rPr>
                        <a:t>Uganda</a:t>
                      </a:r>
                    </a:p>
                  </a:txBody>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altLang="zh-CN" sz="1400" dirty="0">
                          <a:solidFill>
                            <a:schemeClr val="tx2"/>
                          </a:solidFill>
                          <a:latin typeface="Calibri" panose="020F0502020204030204" pitchFamily="34" charset="0"/>
                          <a:cs typeface="Calibri" panose="020F0502020204030204" pitchFamily="34" charset="0"/>
                        </a:rPr>
                        <a:t>FCS</a:t>
                      </a:r>
                      <a:r>
                        <a:rPr lang="zh-CN" altLang="en-US" sz="1400" dirty="0">
                          <a:solidFill>
                            <a:schemeClr val="tx2"/>
                          </a:solidFill>
                          <a:latin typeface="Calibri" panose="020F0502020204030204" pitchFamily="34" charset="0"/>
                          <a:cs typeface="Calibri" panose="020F0502020204030204" pitchFamily="34" charset="0"/>
                        </a:rPr>
                        <a:t> </a:t>
                      </a:r>
                      <a:endParaRPr lang="en-US" sz="1400" dirty="0">
                        <a:solidFill>
                          <a:schemeClr val="tx2"/>
                        </a:solidFill>
                        <a:latin typeface="Calibri" panose="020F0502020204030204" pitchFamily="34" charset="0"/>
                        <a:cs typeface="Calibri" panose="020F0502020204030204" pitchFamily="34" charset="0"/>
                      </a:endParaRPr>
                    </a:p>
                  </a:txBody>
                  <a:tcPr/>
                </a:tc>
                <a:tc>
                  <a:txBody>
                    <a:bodyPr/>
                    <a:lstStyle/>
                    <a:p>
                      <a:pPr algn="ctr"/>
                      <a:r>
                        <a:rPr lang="en-US" sz="1400" dirty="0">
                          <a:solidFill>
                            <a:schemeClr val="tx2"/>
                          </a:solidFill>
                          <a:latin typeface="Calibri" panose="020F0502020204030204" pitchFamily="34" charset="0"/>
                          <a:cs typeface="Calibri" panose="020F0502020204030204" pitchFamily="34" charset="0"/>
                        </a:rPr>
                        <a:t>0.18 / 0.37</a:t>
                      </a:r>
                    </a:p>
                  </a:txBody>
                  <a:tcPr/>
                </a:tc>
                <a:tc>
                  <a:txBody>
                    <a:bodyPr/>
                    <a:lstStyle/>
                    <a:p>
                      <a:pPr algn="ctr"/>
                      <a:r>
                        <a:rPr lang="en-US" sz="1400" b="0" dirty="0">
                          <a:solidFill>
                            <a:schemeClr val="tx2"/>
                          </a:solidFill>
                          <a:latin typeface="Calibri" panose="020F0502020204030204" pitchFamily="34" charset="0"/>
                          <a:cs typeface="Calibri" panose="020F0502020204030204" pitchFamily="34" charset="0"/>
                        </a:rPr>
                        <a:t>0.21 / 0.00</a:t>
                      </a:r>
                    </a:p>
                  </a:txBody>
                  <a:tcPr>
                    <a:noFill/>
                  </a:tcPr>
                </a:tc>
                <a:tc>
                  <a:txBody>
                    <a:bodyPr/>
                    <a:lstStyle/>
                    <a:p>
                      <a:pPr algn="ctr"/>
                      <a:r>
                        <a:rPr lang="en-US" altLang="zh-CN" sz="1400" dirty="0">
                          <a:solidFill>
                            <a:schemeClr val="tx2"/>
                          </a:solidFill>
                          <a:latin typeface="Calibri" panose="020F0502020204030204" pitchFamily="34" charset="0"/>
                          <a:cs typeface="Calibri" panose="020F0502020204030204" pitchFamily="34" charset="0"/>
                        </a:rPr>
                        <a:t>0.26 / 0.57</a:t>
                      </a:r>
                      <a:endParaRPr lang="en-US" sz="1400" dirty="0">
                        <a:solidFill>
                          <a:schemeClr val="tx2"/>
                        </a:solidFill>
                        <a:latin typeface="Calibri" panose="020F0502020204030204" pitchFamily="34" charset="0"/>
                        <a:cs typeface="Calibri" panose="020F0502020204030204" pitchFamily="34" charset="0"/>
                      </a:endParaRPr>
                    </a:p>
                  </a:txBody>
                  <a:tcPr/>
                </a:tc>
                <a:tc>
                  <a:txBody>
                    <a:bodyPr/>
                    <a:lstStyle/>
                    <a:p>
                      <a:pPr algn="ctr"/>
                      <a:r>
                        <a:rPr lang="en-US" altLang="zh-CN" sz="1400" dirty="0">
                          <a:solidFill>
                            <a:schemeClr val="tx2"/>
                          </a:solidFill>
                          <a:latin typeface="Calibri" panose="020F0502020204030204" pitchFamily="34" charset="0"/>
                          <a:cs typeface="Calibri" panose="020F0502020204030204" pitchFamily="34" charset="0"/>
                        </a:rPr>
                        <a:t>0.20 / 0.50</a:t>
                      </a:r>
                      <a:endParaRPr lang="en-US" sz="1400" dirty="0">
                        <a:solidFill>
                          <a:schemeClr val="tx2"/>
                        </a:solidFill>
                        <a:latin typeface="Calibri" panose="020F0502020204030204" pitchFamily="34" charset="0"/>
                        <a:cs typeface="Calibri" panose="020F0502020204030204" pitchFamily="34" charset="0"/>
                      </a:endParaRPr>
                    </a:p>
                  </a:txBody>
                  <a:tcPr>
                    <a:solidFill>
                      <a:schemeClr val="tx1">
                        <a:lumMod val="20000"/>
                        <a:lumOff val="80000"/>
                      </a:schemeClr>
                    </a:solidFill>
                  </a:tcPr>
                </a:tc>
                <a:extLst>
                  <a:ext uri="{0D108BD9-81ED-4DB2-BD59-A6C34878D82A}">
                    <a16:rowId xmlns:a16="http://schemas.microsoft.com/office/drawing/2014/main" val="3323587478"/>
                  </a:ext>
                </a:extLst>
              </a:tr>
            </a:tbl>
          </a:graphicData>
        </a:graphic>
      </p:graphicFrame>
    </p:spTree>
    <p:extLst>
      <p:ext uri="{BB962C8B-B14F-4D97-AF65-F5344CB8AC3E}">
        <p14:creationId xmlns:p14="http://schemas.microsoft.com/office/powerpoint/2010/main" val="420909821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650825A-EE33-471C-B0EA-EDE218E787C8}"/>
              </a:ext>
            </a:extLst>
          </p:cNvPr>
          <p:cNvPicPr>
            <a:picLocks noChangeAspect="1"/>
          </p:cNvPicPr>
          <p:nvPr/>
        </p:nvPicPr>
        <p:blipFill rotWithShape="1">
          <a:blip r:embed="rId3"/>
          <a:srcRect r="23100"/>
          <a:stretch/>
        </p:blipFill>
        <p:spPr>
          <a:xfrm>
            <a:off x="85702" y="155489"/>
            <a:ext cx="4486298" cy="4307388"/>
          </a:xfrm>
          <a:prstGeom prst="rect">
            <a:avLst/>
          </a:prstGeom>
        </p:spPr>
      </p:pic>
      <p:pic>
        <p:nvPicPr>
          <p:cNvPr id="4" name="Picture 3">
            <a:extLst>
              <a:ext uri="{FF2B5EF4-FFF2-40B4-BE49-F238E27FC236}">
                <a16:creationId xmlns:a16="http://schemas.microsoft.com/office/drawing/2014/main" id="{9720A965-5201-465D-83C2-38C168530643}"/>
              </a:ext>
            </a:extLst>
          </p:cNvPr>
          <p:cNvPicPr>
            <a:picLocks noChangeAspect="1"/>
          </p:cNvPicPr>
          <p:nvPr/>
        </p:nvPicPr>
        <p:blipFill rotWithShape="1">
          <a:blip r:embed="rId4"/>
          <a:srcRect r="22539"/>
          <a:stretch/>
        </p:blipFill>
        <p:spPr>
          <a:xfrm>
            <a:off x="4572000" y="139485"/>
            <a:ext cx="4310496" cy="4339397"/>
          </a:xfrm>
          <a:prstGeom prst="rect">
            <a:avLst/>
          </a:prstGeom>
        </p:spPr>
      </p:pic>
      <p:sp>
        <p:nvSpPr>
          <p:cNvPr id="2" name="TextBox 1">
            <a:extLst>
              <a:ext uri="{FF2B5EF4-FFF2-40B4-BE49-F238E27FC236}">
                <a16:creationId xmlns:a16="http://schemas.microsoft.com/office/drawing/2014/main" id="{69E2266F-584D-462A-B04A-317EE64C76F4}"/>
              </a:ext>
            </a:extLst>
          </p:cNvPr>
          <p:cNvSpPr txBox="1"/>
          <p:nvPr/>
        </p:nvSpPr>
        <p:spPr>
          <a:xfrm>
            <a:off x="176083" y="0"/>
            <a:ext cx="8449856" cy="369332"/>
          </a:xfrm>
          <a:prstGeom prst="rect">
            <a:avLst/>
          </a:prstGeom>
          <a:noFill/>
        </p:spPr>
        <p:txBody>
          <a:bodyPr wrap="square" rtlCol="0">
            <a:spAutoFit/>
          </a:bodyPr>
          <a:lstStyle/>
          <a:p>
            <a:r>
              <a:rPr lang="en-US" altLang="zh-CN" dirty="0">
                <a:solidFill>
                  <a:srgbClr val="13294B"/>
                </a:solidFill>
                <a:latin typeface="Berlin Sans FB" panose="020E0602020502020306" pitchFamily="34" charset="0"/>
                <a:cs typeface="Arial" panose="020B0604020202020204" pitchFamily="34" charset="0"/>
              </a:rPr>
              <a:t>Baseline</a:t>
            </a:r>
            <a:r>
              <a:rPr lang="zh-CN" altLang="en-US" dirty="0">
                <a:solidFill>
                  <a:srgbClr val="13294B"/>
                </a:solidFill>
                <a:latin typeface="Berlin Sans FB" panose="020E0602020502020306" pitchFamily="34" charset="0"/>
                <a:cs typeface="Arial" panose="020B0604020202020204" pitchFamily="34" charset="0"/>
              </a:rPr>
              <a:t> </a:t>
            </a:r>
            <a:r>
              <a:rPr lang="en-US" altLang="zh-CN" dirty="0">
                <a:solidFill>
                  <a:srgbClr val="13294B"/>
                </a:solidFill>
                <a:latin typeface="Berlin Sans FB" panose="020E0602020502020306" pitchFamily="34" charset="0"/>
                <a:cs typeface="Arial" panose="020B0604020202020204" pitchFamily="34" charset="0"/>
              </a:rPr>
              <a:t>vs</a:t>
            </a:r>
            <a:r>
              <a:rPr lang="zh-CN" altLang="en-US" dirty="0">
                <a:solidFill>
                  <a:srgbClr val="13294B"/>
                </a:solidFill>
                <a:latin typeface="Berlin Sans FB" panose="020E0602020502020306" pitchFamily="34" charset="0"/>
                <a:cs typeface="Arial" panose="020B0604020202020204" pitchFamily="34" charset="0"/>
              </a:rPr>
              <a:t> </a:t>
            </a:r>
            <a:r>
              <a:rPr lang="en-US" altLang="zh-CN" dirty="0">
                <a:solidFill>
                  <a:srgbClr val="13294B"/>
                </a:solidFill>
                <a:latin typeface="Berlin Sans FB" panose="020E0602020502020306" pitchFamily="34" charset="0"/>
                <a:cs typeface="Arial" panose="020B0604020202020204" pitchFamily="34" charset="0"/>
              </a:rPr>
              <a:t>ML</a:t>
            </a:r>
            <a:r>
              <a:rPr lang="zh-CN" altLang="en-US" dirty="0">
                <a:solidFill>
                  <a:srgbClr val="13294B"/>
                </a:solidFill>
                <a:latin typeface="Berlin Sans FB" panose="020E0602020502020306" pitchFamily="34" charset="0"/>
                <a:cs typeface="Arial" panose="020B0604020202020204" pitchFamily="34" charset="0"/>
              </a:rPr>
              <a:t> </a:t>
            </a:r>
            <a:r>
              <a:rPr lang="en-US" altLang="zh-CN" dirty="0">
                <a:solidFill>
                  <a:srgbClr val="13294B"/>
                </a:solidFill>
                <a:latin typeface="Berlin Sans FB" panose="020E0602020502020306" pitchFamily="34" charset="0"/>
                <a:cs typeface="Arial" panose="020B0604020202020204" pitchFamily="34" charset="0"/>
              </a:rPr>
              <a:t>algorithms</a:t>
            </a:r>
            <a:r>
              <a:rPr lang="zh-CN" altLang="en-US" dirty="0">
                <a:solidFill>
                  <a:srgbClr val="13294B"/>
                </a:solidFill>
                <a:latin typeface="Berlin Sans FB" panose="020E0602020502020306" pitchFamily="34" charset="0"/>
                <a:cs typeface="Arial" panose="020B0604020202020204" pitchFamily="34" charset="0"/>
              </a:rPr>
              <a:t> </a:t>
            </a:r>
            <a:r>
              <a:rPr lang="en-US" altLang="zh-CN" dirty="0">
                <a:solidFill>
                  <a:srgbClr val="13294B"/>
                </a:solidFill>
                <a:latin typeface="Berlin Sans FB" panose="020E0602020502020306" pitchFamily="34" charset="0"/>
                <a:cs typeface="Arial" panose="020B0604020202020204" pitchFamily="34" charset="0"/>
              </a:rPr>
              <a:t>(year</a:t>
            </a:r>
            <a:r>
              <a:rPr lang="zh-CN" altLang="en-US" dirty="0">
                <a:solidFill>
                  <a:srgbClr val="13294B"/>
                </a:solidFill>
                <a:latin typeface="Berlin Sans FB" panose="020E0602020502020306" pitchFamily="34" charset="0"/>
                <a:cs typeface="Arial" panose="020B0604020202020204" pitchFamily="34" charset="0"/>
              </a:rPr>
              <a:t> </a:t>
            </a:r>
            <a:r>
              <a:rPr lang="en-US" altLang="zh-CN" dirty="0">
                <a:solidFill>
                  <a:srgbClr val="13294B"/>
                </a:solidFill>
                <a:latin typeface="Berlin Sans FB" panose="020E0602020502020306" pitchFamily="34" charset="0"/>
                <a:cs typeface="Arial" panose="020B0604020202020204" pitchFamily="34" charset="0"/>
              </a:rPr>
              <a:t>split)</a:t>
            </a:r>
            <a:endParaRPr lang="en-US" sz="2800" dirty="0">
              <a:cs typeface="Arial" panose="020B0604020202020204" pitchFamily="34" charset="0"/>
            </a:endParaRPr>
          </a:p>
        </p:txBody>
      </p:sp>
      <p:pic>
        <p:nvPicPr>
          <p:cNvPr id="7" name="Picture 6">
            <a:extLst>
              <a:ext uri="{FF2B5EF4-FFF2-40B4-BE49-F238E27FC236}">
                <a16:creationId xmlns:a16="http://schemas.microsoft.com/office/drawing/2014/main" id="{7ABDC65F-14FF-4057-B9DB-8C87E9FCA924}"/>
              </a:ext>
            </a:extLst>
          </p:cNvPr>
          <p:cNvPicPr>
            <a:picLocks noChangeAspect="1"/>
          </p:cNvPicPr>
          <p:nvPr/>
        </p:nvPicPr>
        <p:blipFill rotWithShape="1">
          <a:blip r:embed="rId4"/>
          <a:srcRect l="81720" t="38702" b="43622"/>
          <a:stretch/>
        </p:blipFill>
        <p:spPr>
          <a:xfrm>
            <a:off x="7988892" y="846385"/>
            <a:ext cx="893604" cy="728421"/>
          </a:xfrm>
          <a:prstGeom prst="rect">
            <a:avLst/>
          </a:prstGeom>
        </p:spPr>
      </p:pic>
    </p:spTree>
    <p:extLst>
      <p:ext uri="{BB962C8B-B14F-4D97-AF65-F5344CB8AC3E}">
        <p14:creationId xmlns:p14="http://schemas.microsoft.com/office/powerpoint/2010/main" val="169933770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82B9772-8BBE-415A-BB1E-FAB04A9C0D24}"/>
              </a:ext>
            </a:extLst>
          </p:cNvPr>
          <p:cNvPicPr>
            <a:picLocks noChangeAspect="1"/>
          </p:cNvPicPr>
          <p:nvPr/>
        </p:nvPicPr>
        <p:blipFill rotWithShape="1">
          <a:blip r:embed="rId2"/>
          <a:srcRect r="22781"/>
          <a:stretch/>
        </p:blipFill>
        <p:spPr>
          <a:xfrm>
            <a:off x="61993" y="140427"/>
            <a:ext cx="4231037" cy="4235908"/>
          </a:xfrm>
          <a:prstGeom prst="rect">
            <a:avLst/>
          </a:prstGeom>
        </p:spPr>
      </p:pic>
      <p:pic>
        <p:nvPicPr>
          <p:cNvPr id="2" name="Picture 1">
            <a:extLst>
              <a:ext uri="{FF2B5EF4-FFF2-40B4-BE49-F238E27FC236}">
                <a16:creationId xmlns:a16="http://schemas.microsoft.com/office/drawing/2014/main" id="{F9ADF7E0-D0DE-440E-A2F0-2906FBBA70F7}"/>
              </a:ext>
            </a:extLst>
          </p:cNvPr>
          <p:cNvPicPr>
            <a:picLocks noChangeAspect="1"/>
          </p:cNvPicPr>
          <p:nvPr/>
        </p:nvPicPr>
        <p:blipFill rotWithShape="1">
          <a:blip r:embed="rId3"/>
          <a:srcRect r="22183"/>
          <a:stretch/>
        </p:blipFill>
        <p:spPr>
          <a:xfrm>
            <a:off x="4231036" y="217919"/>
            <a:ext cx="4533256" cy="4158416"/>
          </a:xfrm>
          <a:prstGeom prst="rect">
            <a:avLst/>
          </a:prstGeom>
        </p:spPr>
      </p:pic>
      <p:pic>
        <p:nvPicPr>
          <p:cNvPr id="4" name="Picture 3">
            <a:extLst>
              <a:ext uri="{FF2B5EF4-FFF2-40B4-BE49-F238E27FC236}">
                <a16:creationId xmlns:a16="http://schemas.microsoft.com/office/drawing/2014/main" id="{FCA77D01-19BD-4249-840B-73B544F22742}"/>
              </a:ext>
            </a:extLst>
          </p:cNvPr>
          <p:cNvPicPr>
            <a:picLocks noChangeAspect="1"/>
          </p:cNvPicPr>
          <p:nvPr/>
        </p:nvPicPr>
        <p:blipFill rotWithShape="1">
          <a:blip r:embed="rId4"/>
          <a:srcRect l="81720" t="38702" b="43622"/>
          <a:stretch/>
        </p:blipFill>
        <p:spPr>
          <a:xfrm>
            <a:off x="7275970" y="402954"/>
            <a:ext cx="893604" cy="728421"/>
          </a:xfrm>
          <a:prstGeom prst="rect">
            <a:avLst/>
          </a:prstGeom>
        </p:spPr>
      </p:pic>
    </p:spTree>
    <p:extLst>
      <p:ext uri="{BB962C8B-B14F-4D97-AF65-F5344CB8AC3E}">
        <p14:creationId xmlns:p14="http://schemas.microsoft.com/office/powerpoint/2010/main" val="223915122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BD24AF9-7146-4AD3-BF8F-4D0B1A476E03}"/>
              </a:ext>
            </a:extLst>
          </p:cNvPr>
          <p:cNvPicPr>
            <a:picLocks noChangeAspect="1"/>
          </p:cNvPicPr>
          <p:nvPr/>
        </p:nvPicPr>
        <p:blipFill rotWithShape="1">
          <a:blip r:embed="rId3"/>
          <a:srcRect r="24025"/>
          <a:stretch/>
        </p:blipFill>
        <p:spPr>
          <a:xfrm>
            <a:off x="0" y="360853"/>
            <a:ext cx="4304836" cy="4130677"/>
          </a:xfrm>
          <a:prstGeom prst="rect">
            <a:avLst/>
          </a:prstGeom>
        </p:spPr>
      </p:pic>
      <p:sp>
        <p:nvSpPr>
          <p:cNvPr id="2" name="TextBox 1">
            <a:extLst>
              <a:ext uri="{FF2B5EF4-FFF2-40B4-BE49-F238E27FC236}">
                <a16:creationId xmlns:a16="http://schemas.microsoft.com/office/drawing/2014/main" id="{69E2266F-584D-462A-B04A-317EE64C76F4}"/>
              </a:ext>
            </a:extLst>
          </p:cNvPr>
          <p:cNvSpPr txBox="1"/>
          <p:nvPr/>
        </p:nvSpPr>
        <p:spPr>
          <a:xfrm>
            <a:off x="1063409" y="1335"/>
            <a:ext cx="8449856" cy="1508105"/>
          </a:xfrm>
          <a:prstGeom prst="rect">
            <a:avLst/>
          </a:prstGeom>
          <a:noFill/>
        </p:spPr>
        <p:txBody>
          <a:bodyPr wrap="square" rtlCol="0">
            <a:spAutoFit/>
          </a:bodyPr>
          <a:lstStyle/>
          <a:p>
            <a:r>
              <a:rPr lang="en-US" altLang="zh-CN" dirty="0">
                <a:solidFill>
                  <a:srgbClr val="13294B"/>
                </a:solidFill>
                <a:latin typeface="Berlin Sans FB" panose="020E0602020502020306" pitchFamily="34" charset="0"/>
                <a:cs typeface="Arial" panose="020B0604020202020204" pitchFamily="34" charset="0"/>
              </a:rPr>
              <a:t>Baseline</a:t>
            </a:r>
            <a:r>
              <a:rPr lang="zh-CN" altLang="en-US" dirty="0">
                <a:solidFill>
                  <a:srgbClr val="13294B"/>
                </a:solidFill>
                <a:latin typeface="Berlin Sans FB" panose="020E0602020502020306" pitchFamily="34" charset="0"/>
                <a:cs typeface="Arial" panose="020B0604020202020204" pitchFamily="34" charset="0"/>
              </a:rPr>
              <a:t> </a:t>
            </a:r>
            <a:r>
              <a:rPr lang="en-US" altLang="zh-CN" dirty="0">
                <a:solidFill>
                  <a:srgbClr val="13294B"/>
                </a:solidFill>
                <a:latin typeface="Berlin Sans FB" panose="020E0602020502020306" pitchFamily="34" charset="0"/>
                <a:cs typeface="Arial" panose="020B0604020202020204" pitchFamily="34" charset="0"/>
              </a:rPr>
              <a:t>vs</a:t>
            </a:r>
            <a:r>
              <a:rPr lang="zh-CN" altLang="en-US" dirty="0">
                <a:solidFill>
                  <a:srgbClr val="13294B"/>
                </a:solidFill>
                <a:latin typeface="Berlin Sans FB" panose="020E0602020502020306" pitchFamily="34" charset="0"/>
                <a:cs typeface="Arial" panose="020B0604020202020204" pitchFamily="34" charset="0"/>
              </a:rPr>
              <a:t> </a:t>
            </a:r>
            <a:r>
              <a:rPr lang="en-US" altLang="zh-CN" dirty="0">
                <a:solidFill>
                  <a:srgbClr val="13294B"/>
                </a:solidFill>
                <a:latin typeface="Berlin Sans FB" panose="020E0602020502020306" pitchFamily="34" charset="0"/>
                <a:cs typeface="Arial" panose="020B0604020202020204" pitchFamily="34" charset="0"/>
              </a:rPr>
              <a:t>ML</a:t>
            </a:r>
            <a:r>
              <a:rPr lang="zh-CN" altLang="en-US" dirty="0">
                <a:solidFill>
                  <a:srgbClr val="13294B"/>
                </a:solidFill>
                <a:latin typeface="Berlin Sans FB" panose="020E0602020502020306" pitchFamily="34" charset="0"/>
                <a:cs typeface="Arial" panose="020B0604020202020204" pitchFamily="34" charset="0"/>
              </a:rPr>
              <a:t> </a:t>
            </a:r>
            <a:r>
              <a:rPr lang="en-US" altLang="zh-CN" dirty="0">
                <a:solidFill>
                  <a:srgbClr val="13294B"/>
                </a:solidFill>
                <a:latin typeface="Berlin Sans FB" panose="020E0602020502020306" pitchFamily="34" charset="0"/>
                <a:cs typeface="Arial" panose="020B0604020202020204" pitchFamily="34" charset="0"/>
              </a:rPr>
              <a:t>algorithms</a:t>
            </a:r>
            <a:r>
              <a:rPr lang="zh-CN" altLang="en-US" dirty="0">
                <a:solidFill>
                  <a:srgbClr val="13294B"/>
                </a:solidFill>
                <a:latin typeface="Berlin Sans FB" panose="020E0602020502020306" pitchFamily="34" charset="0"/>
                <a:cs typeface="Arial" panose="020B0604020202020204" pitchFamily="34" charset="0"/>
              </a:rPr>
              <a:t> </a:t>
            </a:r>
            <a:r>
              <a:rPr lang="en-US" altLang="zh-CN" dirty="0">
                <a:solidFill>
                  <a:srgbClr val="13294B"/>
                </a:solidFill>
                <a:latin typeface="Berlin Sans FB" panose="020E0602020502020306" pitchFamily="34" charset="0"/>
                <a:cs typeface="Arial" panose="020B0604020202020204" pitchFamily="34" charset="0"/>
              </a:rPr>
              <a:t>with</a:t>
            </a:r>
            <a:r>
              <a:rPr lang="zh-CN" altLang="en-US" dirty="0">
                <a:solidFill>
                  <a:srgbClr val="13294B"/>
                </a:solidFill>
                <a:latin typeface="Berlin Sans FB" panose="020E0602020502020306" pitchFamily="34" charset="0"/>
                <a:cs typeface="Arial" panose="020B0604020202020204" pitchFamily="34" charset="0"/>
              </a:rPr>
              <a:t> </a:t>
            </a:r>
            <a:r>
              <a:rPr lang="en-US" altLang="zh-CN" dirty="0">
                <a:solidFill>
                  <a:srgbClr val="13294B"/>
                </a:solidFill>
                <a:latin typeface="Berlin Sans FB" panose="020E0602020502020306" pitchFamily="34" charset="0"/>
                <a:cs typeface="Arial" panose="020B0604020202020204" pitchFamily="34" charset="0"/>
              </a:rPr>
              <a:t>down/over</a:t>
            </a:r>
            <a:r>
              <a:rPr lang="zh-CN" altLang="en-US" dirty="0">
                <a:solidFill>
                  <a:srgbClr val="13294B"/>
                </a:solidFill>
                <a:latin typeface="Berlin Sans FB" panose="020E0602020502020306" pitchFamily="34" charset="0"/>
                <a:cs typeface="Arial" panose="020B0604020202020204" pitchFamily="34" charset="0"/>
              </a:rPr>
              <a:t> </a:t>
            </a:r>
            <a:r>
              <a:rPr lang="en-US" altLang="zh-CN" dirty="0">
                <a:solidFill>
                  <a:srgbClr val="13294B"/>
                </a:solidFill>
                <a:latin typeface="Berlin Sans FB" panose="020E0602020502020306" pitchFamily="34" charset="0"/>
                <a:cs typeface="Arial" panose="020B0604020202020204" pitchFamily="34" charset="0"/>
              </a:rPr>
              <a:t>sample technique</a:t>
            </a:r>
          </a:p>
          <a:p>
            <a:endParaRPr lang="en-US" altLang="zh-CN" dirty="0">
              <a:solidFill>
                <a:srgbClr val="13294B"/>
              </a:solidFill>
              <a:latin typeface="Berlin Sans FB" panose="020E0602020502020306" pitchFamily="34" charset="0"/>
              <a:cs typeface="Arial" panose="020B0604020202020204" pitchFamily="34" charset="0"/>
            </a:endParaRPr>
          </a:p>
          <a:p>
            <a:endParaRPr lang="en-US" sz="2800" dirty="0">
              <a:cs typeface="Arial" panose="020B0604020202020204" pitchFamily="34" charset="0"/>
            </a:endParaRPr>
          </a:p>
          <a:p>
            <a:endParaRPr lang="en-US" sz="2800" dirty="0">
              <a:cs typeface="Arial" panose="020B0604020202020204" pitchFamily="34" charset="0"/>
            </a:endParaRPr>
          </a:p>
        </p:txBody>
      </p:sp>
      <p:pic>
        <p:nvPicPr>
          <p:cNvPr id="4" name="Picture 3">
            <a:extLst>
              <a:ext uri="{FF2B5EF4-FFF2-40B4-BE49-F238E27FC236}">
                <a16:creationId xmlns:a16="http://schemas.microsoft.com/office/drawing/2014/main" id="{D38D907C-5864-49A9-93EA-2A897D074C51}"/>
              </a:ext>
            </a:extLst>
          </p:cNvPr>
          <p:cNvPicPr>
            <a:picLocks noChangeAspect="1"/>
          </p:cNvPicPr>
          <p:nvPr/>
        </p:nvPicPr>
        <p:blipFill>
          <a:blip r:embed="rId4"/>
          <a:stretch>
            <a:fillRect/>
          </a:stretch>
        </p:blipFill>
        <p:spPr>
          <a:xfrm>
            <a:off x="4153709" y="360852"/>
            <a:ext cx="4990291" cy="4130677"/>
          </a:xfrm>
          <a:prstGeom prst="rect">
            <a:avLst/>
          </a:prstGeom>
        </p:spPr>
      </p:pic>
    </p:spTree>
    <p:extLst>
      <p:ext uri="{BB962C8B-B14F-4D97-AF65-F5344CB8AC3E}">
        <p14:creationId xmlns:p14="http://schemas.microsoft.com/office/powerpoint/2010/main" val="8444800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B7CC10C-2C4B-4470-A012-2DE631A48FDB}"/>
              </a:ext>
            </a:extLst>
          </p:cNvPr>
          <p:cNvPicPr>
            <a:picLocks noChangeAspect="1"/>
          </p:cNvPicPr>
          <p:nvPr/>
        </p:nvPicPr>
        <p:blipFill rotWithShape="1">
          <a:blip r:embed="rId3"/>
          <a:srcRect r="24439"/>
          <a:stretch/>
        </p:blipFill>
        <p:spPr>
          <a:xfrm>
            <a:off x="1" y="0"/>
            <a:ext cx="4572000" cy="4471261"/>
          </a:xfrm>
          <a:prstGeom prst="rect">
            <a:avLst/>
          </a:prstGeom>
        </p:spPr>
      </p:pic>
      <p:pic>
        <p:nvPicPr>
          <p:cNvPr id="7" name="Picture 6">
            <a:extLst>
              <a:ext uri="{FF2B5EF4-FFF2-40B4-BE49-F238E27FC236}">
                <a16:creationId xmlns:a16="http://schemas.microsoft.com/office/drawing/2014/main" id="{3E3C8D88-D9D5-4A6B-91CA-7D2ACADA5021}"/>
              </a:ext>
            </a:extLst>
          </p:cNvPr>
          <p:cNvPicPr>
            <a:picLocks noChangeAspect="1"/>
          </p:cNvPicPr>
          <p:nvPr/>
        </p:nvPicPr>
        <p:blipFill>
          <a:blip r:embed="rId4"/>
          <a:stretch>
            <a:fillRect/>
          </a:stretch>
        </p:blipFill>
        <p:spPr>
          <a:xfrm>
            <a:off x="4380798" y="86627"/>
            <a:ext cx="4763202" cy="4384634"/>
          </a:xfrm>
          <a:prstGeom prst="rect">
            <a:avLst/>
          </a:prstGeom>
        </p:spPr>
      </p:pic>
    </p:spTree>
    <p:extLst>
      <p:ext uri="{BB962C8B-B14F-4D97-AF65-F5344CB8AC3E}">
        <p14:creationId xmlns:p14="http://schemas.microsoft.com/office/powerpoint/2010/main" val="369914664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7346" y="132442"/>
            <a:ext cx="8596269" cy="994172"/>
          </a:xfrm>
        </p:spPr>
        <p:txBody>
          <a:bodyPr>
            <a:normAutofit/>
          </a:bodyPr>
          <a:lstStyle/>
          <a:p>
            <a:r>
              <a:rPr lang="en-US" sz="2000" dirty="0">
                <a:solidFill>
                  <a:schemeClr val="tx1">
                    <a:lumMod val="75000"/>
                  </a:schemeClr>
                </a:solidFill>
              </a:rPr>
              <a:t>For most severe food security category with oversampling</a:t>
            </a:r>
            <a:endParaRPr lang="en-US" sz="2000" i="1" dirty="0">
              <a:solidFill>
                <a:schemeClr val="tx1">
                  <a:lumMod val="75000"/>
                </a:schemeClr>
              </a:solidFill>
            </a:endParaRPr>
          </a:p>
        </p:txBody>
      </p:sp>
      <p:graphicFrame>
        <p:nvGraphicFramePr>
          <p:cNvPr id="5" name="Table 4">
            <a:extLst>
              <a:ext uri="{FF2B5EF4-FFF2-40B4-BE49-F238E27FC236}">
                <a16:creationId xmlns:a16="http://schemas.microsoft.com/office/drawing/2014/main" id="{436DE1F7-E71F-2B4B-B9A1-056965AC2D53}"/>
              </a:ext>
            </a:extLst>
          </p:cNvPr>
          <p:cNvGraphicFramePr>
            <a:graphicFrameLocks noGrp="1"/>
          </p:cNvGraphicFramePr>
          <p:nvPr>
            <p:extLst>
              <p:ext uri="{D42A27DB-BD31-4B8C-83A1-F6EECF244321}">
                <p14:modId xmlns:p14="http://schemas.microsoft.com/office/powerpoint/2010/main" val="714798846"/>
              </p:ext>
            </p:extLst>
          </p:nvPr>
        </p:nvGraphicFramePr>
        <p:xfrm>
          <a:off x="446185" y="1049051"/>
          <a:ext cx="8318590" cy="3648142"/>
        </p:xfrm>
        <a:graphic>
          <a:graphicData uri="http://schemas.openxmlformats.org/drawingml/2006/table">
            <a:tbl>
              <a:tblPr firstRow="1" bandRow="1"/>
              <a:tblGrid>
                <a:gridCol w="1403117">
                  <a:extLst>
                    <a:ext uri="{9D8B030D-6E8A-4147-A177-3AD203B41FA5}">
                      <a16:colId xmlns:a16="http://schemas.microsoft.com/office/drawing/2014/main" val="4067584380"/>
                    </a:ext>
                  </a:extLst>
                </a:gridCol>
                <a:gridCol w="1199899">
                  <a:extLst>
                    <a:ext uri="{9D8B030D-6E8A-4147-A177-3AD203B41FA5}">
                      <a16:colId xmlns:a16="http://schemas.microsoft.com/office/drawing/2014/main" val="3964248459"/>
                    </a:ext>
                  </a:extLst>
                </a:gridCol>
                <a:gridCol w="1301508">
                  <a:extLst>
                    <a:ext uri="{9D8B030D-6E8A-4147-A177-3AD203B41FA5}">
                      <a16:colId xmlns:a16="http://schemas.microsoft.com/office/drawing/2014/main" val="2529117214"/>
                    </a:ext>
                  </a:extLst>
                </a:gridCol>
                <a:gridCol w="1301508">
                  <a:extLst>
                    <a:ext uri="{9D8B030D-6E8A-4147-A177-3AD203B41FA5}">
                      <a16:colId xmlns:a16="http://schemas.microsoft.com/office/drawing/2014/main" val="2753034581"/>
                    </a:ext>
                  </a:extLst>
                </a:gridCol>
                <a:gridCol w="1560659">
                  <a:extLst>
                    <a:ext uri="{9D8B030D-6E8A-4147-A177-3AD203B41FA5}">
                      <a16:colId xmlns:a16="http://schemas.microsoft.com/office/drawing/2014/main" val="4143622438"/>
                    </a:ext>
                  </a:extLst>
                </a:gridCol>
                <a:gridCol w="1551899">
                  <a:extLst>
                    <a:ext uri="{9D8B030D-6E8A-4147-A177-3AD203B41FA5}">
                      <a16:colId xmlns:a16="http://schemas.microsoft.com/office/drawing/2014/main" val="2137496700"/>
                    </a:ext>
                  </a:extLst>
                </a:gridCol>
              </a:tblGrid>
              <a:tr h="815403">
                <a:tc>
                  <a:txBody>
                    <a:bodyPr/>
                    <a:lstStyle>
                      <a:lvl1pPr marL="0" algn="l" defTabSz="685800" rtl="0" eaLnBrk="1" latinLnBrk="0" hangingPunct="1">
                        <a:defRPr sz="1350" b="1" kern="1200">
                          <a:solidFill>
                            <a:schemeClr val="bg1"/>
                          </a:solidFill>
                          <a:latin typeface="Garamond"/>
                        </a:defRPr>
                      </a:lvl1pPr>
                      <a:lvl2pPr marL="342900" algn="l" defTabSz="685800" rtl="0" eaLnBrk="1" latinLnBrk="0" hangingPunct="1">
                        <a:defRPr sz="1350" b="1" kern="1200">
                          <a:solidFill>
                            <a:schemeClr val="bg1"/>
                          </a:solidFill>
                          <a:latin typeface="Garamond"/>
                        </a:defRPr>
                      </a:lvl2pPr>
                      <a:lvl3pPr marL="685800" algn="l" defTabSz="685800" rtl="0" eaLnBrk="1" latinLnBrk="0" hangingPunct="1">
                        <a:defRPr sz="1350" b="1" kern="1200">
                          <a:solidFill>
                            <a:schemeClr val="bg1"/>
                          </a:solidFill>
                          <a:latin typeface="Garamond"/>
                        </a:defRPr>
                      </a:lvl3pPr>
                      <a:lvl4pPr marL="1028700" algn="l" defTabSz="685800" rtl="0" eaLnBrk="1" latinLnBrk="0" hangingPunct="1">
                        <a:defRPr sz="1350" b="1" kern="1200">
                          <a:solidFill>
                            <a:schemeClr val="bg1"/>
                          </a:solidFill>
                          <a:latin typeface="Garamond"/>
                        </a:defRPr>
                      </a:lvl4pPr>
                      <a:lvl5pPr marL="1371600" algn="l" defTabSz="685800" rtl="0" eaLnBrk="1" latinLnBrk="0" hangingPunct="1">
                        <a:defRPr sz="1350" b="1" kern="1200">
                          <a:solidFill>
                            <a:schemeClr val="bg1"/>
                          </a:solidFill>
                          <a:latin typeface="Garamond"/>
                        </a:defRPr>
                      </a:lvl5pPr>
                      <a:lvl6pPr marL="1714500" algn="l" defTabSz="685800" rtl="0" eaLnBrk="1" latinLnBrk="0" hangingPunct="1">
                        <a:defRPr sz="1350" b="1" kern="1200">
                          <a:solidFill>
                            <a:schemeClr val="bg1"/>
                          </a:solidFill>
                          <a:latin typeface="Garamond"/>
                        </a:defRPr>
                      </a:lvl6pPr>
                      <a:lvl7pPr marL="2057400" algn="l" defTabSz="685800" rtl="0" eaLnBrk="1" latinLnBrk="0" hangingPunct="1">
                        <a:defRPr sz="1350" b="1" kern="1200">
                          <a:solidFill>
                            <a:schemeClr val="bg1"/>
                          </a:solidFill>
                          <a:latin typeface="Garamond"/>
                        </a:defRPr>
                      </a:lvl7pPr>
                      <a:lvl8pPr marL="2400300" algn="l" defTabSz="685800" rtl="0" eaLnBrk="1" latinLnBrk="0" hangingPunct="1">
                        <a:defRPr sz="1350" b="1" kern="1200">
                          <a:solidFill>
                            <a:schemeClr val="bg1"/>
                          </a:solidFill>
                          <a:latin typeface="Garamond"/>
                        </a:defRPr>
                      </a:lvl8pPr>
                      <a:lvl9pPr marL="2743200" algn="l" defTabSz="685800" rtl="0" eaLnBrk="1" latinLnBrk="0" hangingPunct="1">
                        <a:defRPr sz="1350" b="1" kern="1200">
                          <a:solidFill>
                            <a:schemeClr val="bg1"/>
                          </a:solidFill>
                          <a:latin typeface="Garamond"/>
                        </a:defRPr>
                      </a:lvl9pPr>
                    </a:lstStyle>
                    <a:p>
                      <a:pPr algn="ctr"/>
                      <a:r>
                        <a:rPr lang="en-US" altLang="zh-CN" sz="1400" dirty="0">
                          <a:latin typeface="Calibri" panose="020F0502020204030204" pitchFamily="34" charset="0"/>
                          <a:cs typeface="Calibri" panose="020F0502020204030204" pitchFamily="34" charset="0"/>
                        </a:rPr>
                        <a:t>Country</a:t>
                      </a:r>
                      <a:endParaRPr lang="en-US" sz="1400" dirty="0">
                        <a:latin typeface="Calibri" panose="020F0502020204030204" pitchFamily="34" charset="0"/>
                        <a:cs typeface="Calibri" panose="020F0502020204030204" pitchFamily="34" charset="0"/>
                      </a:endParaRPr>
                    </a:p>
                  </a:txBody>
                  <a:tcPr>
                    <a:lnL w="9525" cap="flat" cmpd="sng" algn="ctr">
                      <a:solidFill>
                        <a:srgbClr val="435875">
                          <a:shade val="95000"/>
                          <a:satMod val="105000"/>
                        </a:srgbClr>
                      </a:solidFill>
                      <a:prstDash val="solid"/>
                    </a:lnL>
                    <a:lnR>
                      <a:noFill/>
                    </a:lnR>
                    <a:lnT w="9525" cap="flat" cmpd="sng" algn="ctr">
                      <a:solidFill>
                        <a:srgbClr val="435875">
                          <a:shade val="95000"/>
                          <a:satMod val="105000"/>
                        </a:srgbClr>
                      </a:solidFill>
                      <a:prstDash val="solid"/>
                    </a:lnT>
                    <a:lnB w="9525" cap="flat" cmpd="sng" algn="ctr">
                      <a:solidFill>
                        <a:srgbClr val="435875">
                          <a:shade val="95000"/>
                          <a:satMod val="105000"/>
                        </a:srgbClr>
                      </a:solidFill>
                      <a:prstDash val="solid"/>
                    </a:lnB>
                    <a:lnTlToBr w="12700" cmpd="sng">
                      <a:noFill/>
                      <a:prstDash val="solid"/>
                    </a:lnTlToBr>
                    <a:lnBlToTr w="12700" cmpd="sng">
                      <a:noFill/>
                      <a:prstDash val="solid"/>
                    </a:lnBlToTr>
                    <a:solidFill>
                      <a:srgbClr val="435875"/>
                    </a:solidFill>
                  </a:tcPr>
                </a:tc>
                <a:tc>
                  <a:txBody>
                    <a:bodyPr/>
                    <a:lstStyle>
                      <a:lvl1pPr marL="0" algn="l" defTabSz="685800" rtl="0" eaLnBrk="1" latinLnBrk="0" hangingPunct="1">
                        <a:defRPr sz="1350" b="1" kern="1200">
                          <a:solidFill>
                            <a:schemeClr val="bg1"/>
                          </a:solidFill>
                          <a:latin typeface="Garamond"/>
                        </a:defRPr>
                      </a:lvl1pPr>
                      <a:lvl2pPr marL="342900" algn="l" defTabSz="685800" rtl="0" eaLnBrk="1" latinLnBrk="0" hangingPunct="1">
                        <a:defRPr sz="1350" b="1" kern="1200">
                          <a:solidFill>
                            <a:schemeClr val="bg1"/>
                          </a:solidFill>
                          <a:latin typeface="Garamond"/>
                        </a:defRPr>
                      </a:lvl2pPr>
                      <a:lvl3pPr marL="685800" algn="l" defTabSz="685800" rtl="0" eaLnBrk="1" latinLnBrk="0" hangingPunct="1">
                        <a:defRPr sz="1350" b="1" kern="1200">
                          <a:solidFill>
                            <a:schemeClr val="bg1"/>
                          </a:solidFill>
                          <a:latin typeface="Garamond"/>
                        </a:defRPr>
                      </a:lvl3pPr>
                      <a:lvl4pPr marL="1028700" algn="l" defTabSz="685800" rtl="0" eaLnBrk="1" latinLnBrk="0" hangingPunct="1">
                        <a:defRPr sz="1350" b="1" kern="1200">
                          <a:solidFill>
                            <a:schemeClr val="bg1"/>
                          </a:solidFill>
                          <a:latin typeface="Garamond"/>
                        </a:defRPr>
                      </a:lvl4pPr>
                      <a:lvl5pPr marL="1371600" algn="l" defTabSz="685800" rtl="0" eaLnBrk="1" latinLnBrk="0" hangingPunct="1">
                        <a:defRPr sz="1350" b="1" kern="1200">
                          <a:solidFill>
                            <a:schemeClr val="bg1"/>
                          </a:solidFill>
                          <a:latin typeface="Garamond"/>
                        </a:defRPr>
                      </a:lvl5pPr>
                      <a:lvl6pPr marL="1714500" algn="l" defTabSz="685800" rtl="0" eaLnBrk="1" latinLnBrk="0" hangingPunct="1">
                        <a:defRPr sz="1350" b="1" kern="1200">
                          <a:solidFill>
                            <a:schemeClr val="bg1"/>
                          </a:solidFill>
                          <a:latin typeface="Garamond"/>
                        </a:defRPr>
                      </a:lvl6pPr>
                      <a:lvl7pPr marL="2057400" algn="l" defTabSz="685800" rtl="0" eaLnBrk="1" latinLnBrk="0" hangingPunct="1">
                        <a:defRPr sz="1350" b="1" kern="1200">
                          <a:solidFill>
                            <a:schemeClr val="bg1"/>
                          </a:solidFill>
                          <a:latin typeface="Garamond"/>
                        </a:defRPr>
                      </a:lvl7pPr>
                      <a:lvl8pPr marL="2400300" algn="l" defTabSz="685800" rtl="0" eaLnBrk="1" latinLnBrk="0" hangingPunct="1">
                        <a:defRPr sz="1350" b="1" kern="1200">
                          <a:solidFill>
                            <a:schemeClr val="bg1"/>
                          </a:solidFill>
                          <a:latin typeface="Garamond"/>
                        </a:defRPr>
                      </a:lvl8pPr>
                      <a:lvl9pPr marL="2743200" algn="l" defTabSz="685800" rtl="0" eaLnBrk="1" latinLnBrk="0" hangingPunct="1">
                        <a:defRPr sz="1350" b="1" kern="1200">
                          <a:solidFill>
                            <a:schemeClr val="bg1"/>
                          </a:solidFill>
                          <a:latin typeface="Garamond"/>
                        </a:defRPr>
                      </a:lvl9pPr>
                    </a:lstStyle>
                    <a:p>
                      <a:pPr algn="ctr"/>
                      <a:r>
                        <a:rPr lang="en-US" altLang="zh-CN" sz="1400" dirty="0">
                          <a:latin typeface="Calibri" panose="020F0502020204030204" pitchFamily="34" charset="0"/>
                          <a:cs typeface="Calibri" panose="020F0502020204030204" pitchFamily="34" charset="0"/>
                        </a:rPr>
                        <a:t>Food</a:t>
                      </a:r>
                      <a:r>
                        <a:rPr lang="zh-CN" altLang="en-US" sz="1400" dirty="0">
                          <a:latin typeface="Calibri" panose="020F0502020204030204" pitchFamily="34" charset="0"/>
                          <a:cs typeface="Calibri" panose="020F0502020204030204" pitchFamily="34" charset="0"/>
                        </a:rPr>
                        <a:t> </a:t>
                      </a:r>
                      <a:r>
                        <a:rPr lang="en-US" altLang="zh-CN" sz="1400" dirty="0">
                          <a:latin typeface="Calibri" panose="020F0502020204030204" pitchFamily="34" charset="0"/>
                          <a:cs typeface="Calibri" panose="020F0502020204030204" pitchFamily="34" charset="0"/>
                        </a:rPr>
                        <a:t>Security</a:t>
                      </a:r>
                      <a:r>
                        <a:rPr lang="zh-CN" altLang="en-US" sz="1400" dirty="0">
                          <a:latin typeface="Calibri" panose="020F0502020204030204" pitchFamily="34" charset="0"/>
                          <a:cs typeface="Calibri" panose="020F0502020204030204" pitchFamily="34" charset="0"/>
                        </a:rPr>
                        <a:t> </a:t>
                      </a:r>
                      <a:r>
                        <a:rPr lang="en-US" altLang="zh-CN" sz="1400" dirty="0">
                          <a:latin typeface="Calibri" panose="020F0502020204030204" pitchFamily="34" charset="0"/>
                          <a:cs typeface="Calibri" panose="020F0502020204030204" pitchFamily="34" charset="0"/>
                        </a:rPr>
                        <a:t>Measure</a:t>
                      </a:r>
                      <a:endParaRPr lang="en-US" sz="1400" dirty="0">
                        <a:latin typeface="Calibri" panose="020F0502020204030204" pitchFamily="34" charset="0"/>
                        <a:cs typeface="Calibri" panose="020F0502020204030204" pitchFamily="34" charset="0"/>
                      </a:endParaRPr>
                    </a:p>
                  </a:txBody>
                  <a:tcPr>
                    <a:lnL>
                      <a:noFill/>
                    </a:lnL>
                    <a:lnR>
                      <a:noFill/>
                    </a:lnR>
                    <a:lnT w="9525" cap="flat" cmpd="sng" algn="ctr">
                      <a:solidFill>
                        <a:srgbClr val="435875">
                          <a:shade val="95000"/>
                          <a:satMod val="105000"/>
                        </a:srgbClr>
                      </a:solidFill>
                      <a:prstDash val="solid"/>
                    </a:lnT>
                    <a:lnB w="9525" cap="flat" cmpd="sng" algn="ctr">
                      <a:solidFill>
                        <a:srgbClr val="435875">
                          <a:shade val="95000"/>
                          <a:satMod val="105000"/>
                        </a:srgbClr>
                      </a:solidFill>
                      <a:prstDash val="solid"/>
                    </a:lnB>
                    <a:lnTlToBr w="12700" cmpd="sng">
                      <a:noFill/>
                      <a:prstDash val="solid"/>
                    </a:lnTlToBr>
                    <a:lnBlToTr w="12700" cmpd="sng">
                      <a:noFill/>
                      <a:prstDash val="solid"/>
                    </a:lnBlToTr>
                    <a:solidFill>
                      <a:srgbClr val="435875"/>
                    </a:solidFill>
                  </a:tcPr>
                </a:tc>
                <a:tc>
                  <a:txBody>
                    <a:bodyPr/>
                    <a:lstStyle>
                      <a:lvl1pPr marL="0" algn="l" defTabSz="685800" rtl="0" eaLnBrk="1" latinLnBrk="0" hangingPunct="1">
                        <a:defRPr sz="1350" b="1" kern="1200">
                          <a:solidFill>
                            <a:schemeClr val="bg1"/>
                          </a:solidFill>
                          <a:latin typeface="Garamond"/>
                        </a:defRPr>
                      </a:lvl1pPr>
                      <a:lvl2pPr marL="342900" algn="l" defTabSz="685800" rtl="0" eaLnBrk="1" latinLnBrk="0" hangingPunct="1">
                        <a:defRPr sz="1350" b="1" kern="1200">
                          <a:solidFill>
                            <a:schemeClr val="bg1"/>
                          </a:solidFill>
                          <a:latin typeface="Garamond"/>
                        </a:defRPr>
                      </a:lvl2pPr>
                      <a:lvl3pPr marL="685800" algn="l" defTabSz="685800" rtl="0" eaLnBrk="1" latinLnBrk="0" hangingPunct="1">
                        <a:defRPr sz="1350" b="1" kern="1200">
                          <a:solidFill>
                            <a:schemeClr val="bg1"/>
                          </a:solidFill>
                          <a:latin typeface="Garamond"/>
                        </a:defRPr>
                      </a:lvl3pPr>
                      <a:lvl4pPr marL="1028700" algn="l" defTabSz="685800" rtl="0" eaLnBrk="1" latinLnBrk="0" hangingPunct="1">
                        <a:defRPr sz="1350" b="1" kern="1200">
                          <a:solidFill>
                            <a:schemeClr val="bg1"/>
                          </a:solidFill>
                          <a:latin typeface="Garamond"/>
                        </a:defRPr>
                      </a:lvl4pPr>
                      <a:lvl5pPr marL="1371600" algn="l" defTabSz="685800" rtl="0" eaLnBrk="1" latinLnBrk="0" hangingPunct="1">
                        <a:defRPr sz="1350" b="1" kern="1200">
                          <a:solidFill>
                            <a:schemeClr val="bg1"/>
                          </a:solidFill>
                          <a:latin typeface="Garamond"/>
                        </a:defRPr>
                      </a:lvl5pPr>
                      <a:lvl6pPr marL="1714500" algn="l" defTabSz="685800" rtl="0" eaLnBrk="1" latinLnBrk="0" hangingPunct="1">
                        <a:defRPr sz="1350" b="1" kern="1200">
                          <a:solidFill>
                            <a:schemeClr val="bg1"/>
                          </a:solidFill>
                          <a:latin typeface="Garamond"/>
                        </a:defRPr>
                      </a:lvl6pPr>
                      <a:lvl7pPr marL="2057400" algn="l" defTabSz="685800" rtl="0" eaLnBrk="1" latinLnBrk="0" hangingPunct="1">
                        <a:defRPr sz="1350" b="1" kern="1200">
                          <a:solidFill>
                            <a:schemeClr val="bg1"/>
                          </a:solidFill>
                          <a:latin typeface="Garamond"/>
                        </a:defRPr>
                      </a:lvl7pPr>
                      <a:lvl8pPr marL="2400300" algn="l" defTabSz="685800" rtl="0" eaLnBrk="1" latinLnBrk="0" hangingPunct="1">
                        <a:defRPr sz="1350" b="1" kern="1200">
                          <a:solidFill>
                            <a:schemeClr val="bg1"/>
                          </a:solidFill>
                          <a:latin typeface="Garamond"/>
                        </a:defRPr>
                      </a:lvl8pPr>
                      <a:lvl9pPr marL="2743200" algn="l" defTabSz="685800" rtl="0" eaLnBrk="1" latinLnBrk="0" hangingPunct="1">
                        <a:defRPr sz="1350" b="1" kern="1200">
                          <a:solidFill>
                            <a:schemeClr val="bg1"/>
                          </a:solidFill>
                          <a:latin typeface="Garamond"/>
                        </a:defRPr>
                      </a:lvl9pPr>
                    </a:lstStyle>
                    <a:p>
                      <a:pPr algn="ctr"/>
                      <a:r>
                        <a:rPr lang="en-US" altLang="zh-CN" sz="1400" dirty="0">
                          <a:latin typeface="Calibri" panose="020F0502020204030204" pitchFamily="34" charset="0"/>
                          <a:cs typeface="Calibri" panose="020F0502020204030204" pitchFamily="34" charset="0"/>
                        </a:rPr>
                        <a:t>Overall</a:t>
                      </a:r>
                    </a:p>
                    <a:p>
                      <a:pPr algn="ctr"/>
                      <a:r>
                        <a:rPr lang="en-US" altLang="zh-CN" sz="1400" dirty="0">
                          <a:latin typeface="Calibri" panose="020F0502020204030204" pitchFamily="34" charset="0"/>
                          <a:cs typeface="Calibri" panose="020F0502020204030204" pitchFamily="34" charset="0"/>
                        </a:rPr>
                        <a:t>Accuracy</a:t>
                      </a:r>
                    </a:p>
                    <a:p>
                      <a:pPr algn="ctr"/>
                      <a:r>
                        <a:rPr lang="en-US" altLang="zh-CN" sz="1400" dirty="0">
                          <a:latin typeface="Calibri" panose="020F0502020204030204" pitchFamily="34" charset="0"/>
                          <a:cs typeface="Calibri" panose="020F0502020204030204" pitchFamily="34" charset="0"/>
                        </a:rPr>
                        <a:t>(baseline)</a:t>
                      </a:r>
                      <a:endParaRPr lang="en-US" sz="1400" dirty="0">
                        <a:latin typeface="Calibri" panose="020F0502020204030204" pitchFamily="34" charset="0"/>
                        <a:cs typeface="Calibri" panose="020F0502020204030204" pitchFamily="34" charset="0"/>
                      </a:endParaRPr>
                    </a:p>
                  </a:txBody>
                  <a:tcPr>
                    <a:lnL>
                      <a:noFill/>
                    </a:lnL>
                    <a:lnR>
                      <a:noFill/>
                    </a:lnR>
                    <a:lnT w="9525" cap="flat" cmpd="sng" algn="ctr">
                      <a:solidFill>
                        <a:srgbClr val="435875">
                          <a:shade val="95000"/>
                          <a:satMod val="105000"/>
                        </a:srgbClr>
                      </a:solidFill>
                      <a:prstDash val="solid"/>
                    </a:lnT>
                    <a:lnB w="9525" cap="flat" cmpd="sng" algn="ctr">
                      <a:solidFill>
                        <a:srgbClr val="435875">
                          <a:shade val="95000"/>
                          <a:satMod val="105000"/>
                        </a:srgbClr>
                      </a:solidFill>
                      <a:prstDash val="solid"/>
                    </a:lnB>
                    <a:lnTlToBr w="12700" cmpd="sng">
                      <a:noFill/>
                      <a:prstDash val="solid"/>
                    </a:lnTlToBr>
                    <a:lnBlToTr w="12700" cmpd="sng">
                      <a:noFill/>
                      <a:prstDash val="solid"/>
                    </a:lnBlToTr>
                    <a:solidFill>
                      <a:srgbClr val="435875"/>
                    </a:solidFill>
                  </a:tcPr>
                </a:tc>
                <a:tc>
                  <a:txBody>
                    <a:bodyPr/>
                    <a:lstStyle>
                      <a:lvl1pPr marL="0" algn="l" defTabSz="685800" rtl="0" eaLnBrk="1" latinLnBrk="0" hangingPunct="1">
                        <a:defRPr sz="1350" b="1" kern="1200">
                          <a:solidFill>
                            <a:schemeClr val="bg1"/>
                          </a:solidFill>
                          <a:latin typeface="Garamond"/>
                        </a:defRPr>
                      </a:lvl1pPr>
                      <a:lvl2pPr marL="342900" algn="l" defTabSz="685800" rtl="0" eaLnBrk="1" latinLnBrk="0" hangingPunct="1">
                        <a:defRPr sz="1350" b="1" kern="1200">
                          <a:solidFill>
                            <a:schemeClr val="bg1"/>
                          </a:solidFill>
                          <a:latin typeface="Garamond"/>
                        </a:defRPr>
                      </a:lvl2pPr>
                      <a:lvl3pPr marL="685800" algn="l" defTabSz="685800" rtl="0" eaLnBrk="1" latinLnBrk="0" hangingPunct="1">
                        <a:defRPr sz="1350" b="1" kern="1200">
                          <a:solidFill>
                            <a:schemeClr val="bg1"/>
                          </a:solidFill>
                          <a:latin typeface="Garamond"/>
                        </a:defRPr>
                      </a:lvl3pPr>
                      <a:lvl4pPr marL="1028700" algn="l" defTabSz="685800" rtl="0" eaLnBrk="1" latinLnBrk="0" hangingPunct="1">
                        <a:defRPr sz="1350" b="1" kern="1200">
                          <a:solidFill>
                            <a:schemeClr val="bg1"/>
                          </a:solidFill>
                          <a:latin typeface="Garamond"/>
                        </a:defRPr>
                      </a:lvl4pPr>
                      <a:lvl5pPr marL="1371600" algn="l" defTabSz="685800" rtl="0" eaLnBrk="1" latinLnBrk="0" hangingPunct="1">
                        <a:defRPr sz="1350" b="1" kern="1200">
                          <a:solidFill>
                            <a:schemeClr val="bg1"/>
                          </a:solidFill>
                          <a:latin typeface="Garamond"/>
                        </a:defRPr>
                      </a:lvl5pPr>
                      <a:lvl6pPr marL="1714500" algn="l" defTabSz="685800" rtl="0" eaLnBrk="1" latinLnBrk="0" hangingPunct="1">
                        <a:defRPr sz="1350" b="1" kern="1200">
                          <a:solidFill>
                            <a:schemeClr val="bg1"/>
                          </a:solidFill>
                          <a:latin typeface="Garamond"/>
                        </a:defRPr>
                      </a:lvl6pPr>
                      <a:lvl7pPr marL="2057400" algn="l" defTabSz="685800" rtl="0" eaLnBrk="1" latinLnBrk="0" hangingPunct="1">
                        <a:defRPr sz="1350" b="1" kern="1200">
                          <a:solidFill>
                            <a:schemeClr val="bg1"/>
                          </a:solidFill>
                          <a:latin typeface="Garamond"/>
                        </a:defRPr>
                      </a:lvl7pPr>
                      <a:lvl8pPr marL="2400300" algn="l" defTabSz="685800" rtl="0" eaLnBrk="1" latinLnBrk="0" hangingPunct="1">
                        <a:defRPr sz="1350" b="1" kern="1200">
                          <a:solidFill>
                            <a:schemeClr val="bg1"/>
                          </a:solidFill>
                          <a:latin typeface="Garamond"/>
                        </a:defRPr>
                      </a:lvl8pPr>
                      <a:lvl9pPr marL="2743200" algn="l" defTabSz="685800" rtl="0" eaLnBrk="1" latinLnBrk="0" hangingPunct="1">
                        <a:defRPr sz="1350" b="1" kern="1200">
                          <a:solidFill>
                            <a:schemeClr val="bg1"/>
                          </a:solidFill>
                          <a:latin typeface="Garamond"/>
                        </a:defRPr>
                      </a:lvl9pPr>
                    </a:lstStyle>
                    <a:p>
                      <a:pPr algn="ctr"/>
                      <a:r>
                        <a:rPr lang="en-US" altLang="zh-CN" sz="1400" dirty="0">
                          <a:latin typeface="Calibri" panose="020F0502020204030204" pitchFamily="34" charset="0"/>
                          <a:cs typeface="Calibri" panose="020F0502020204030204" pitchFamily="34" charset="0"/>
                        </a:rPr>
                        <a:t>Overall</a:t>
                      </a:r>
                    </a:p>
                    <a:p>
                      <a:pPr algn="ctr"/>
                      <a:r>
                        <a:rPr lang="en-US" altLang="zh-CN" sz="1400" dirty="0">
                          <a:latin typeface="Calibri" panose="020F0502020204030204" pitchFamily="34" charset="0"/>
                          <a:cs typeface="Calibri" panose="020F0502020204030204" pitchFamily="34" charset="0"/>
                        </a:rPr>
                        <a:t>Accuracy</a:t>
                      </a:r>
                    </a:p>
                    <a:p>
                      <a:pPr algn="ctr"/>
                      <a:r>
                        <a:rPr lang="en-US" altLang="zh-CN" sz="1400" dirty="0">
                          <a:latin typeface="Calibri" panose="020F0502020204030204" pitchFamily="34" charset="0"/>
                          <a:cs typeface="Calibri" panose="020F0502020204030204" pitchFamily="34" charset="0"/>
                        </a:rPr>
                        <a:t>(ML)</a:t>
                      </a:r>
                      <a:endParaRPr lang="en-US" sz="1400" dirty="0">
                        <a:latin typeface="Calibri" panose="020F0502020204030204" pitchFamily="34" charset="0"/>
                        <a:cs typeface="Calibri" panose="020F0502020204030204" pitchFamily="34" charset="0"/>
                      </a:endParaRPr>
                    </a:p>
                  </a:txBody>
                  <a:tcPr>
                    <a:lnL>
                      <a:noFill/>
                    </a:lnL>
                    <a:lnR>
                      <a:noFill/>
                    </a:lnR>
                    <a:lnT w="9525" cap="flat" cmpd="sng" algn="ctr">
                      <a:solidFill>
                        <a:srgbClr val="435875">
                          <a:shade val="95000"/>
                          <a:satMod val="105000"/>
                        </a:srgbClr>
                      </a:solidFill>
                      <a:prstDash val="solid"/>
                    </a:lnT>
                    <a:lnB w="9525" cap="flat" cmpd="sng" algn="ctr">
                      <a:solidFill>
                        <a:srgbClr val="435875">
                          <a:shade val="95000"/>
                          <a:satMod val="105000"/>
                        </a:srgbClr>
                      </a:solidFill>
                      <a:prstDash val="solid"/>
                    </a:lnB>
                    <a:lnTlToBr w="12700" cmpd="sng">
                      <a:noFill/>
                      <a:prstDash val="solid"/>
                    </a:lnTlToBr>
                    <a:lnBlToTr w="12700" cmpd="sng">
                      <a:noFill/>
                      <a:prstDash val="solid"/>
                    </a:lnBlToTr>
                    <a:solidFill>
                      <a:srgbClr val="435875"/>
                    </a:solidFill>
                  </a:tcPr>
                </a:tc>
                <a:tc>
                  <a:txBody>
                    <a:bodyPr/>
                    <a:lstStyle>
                      <a:lvl1pPr marL="0" algn="l" defTabSz="685800" rtl="0" eaLnBrk="1" latinLnBrk="0" hangingPunct="1">
                        <a:defRPr sz="1350" b="1" kern="1200">
                          <a:solidFill>
                            <a:schemeClr val="bg1"/>
                          </a:solidFill>
                          <a:latin typeface="Garamond"/>
                        </a:defRPr>
                      </a:lvl1pPr>
                      <a:lvl2pPr marL="342900" algn="l" defTabSz="685800" rtl="0" eaLnBrk="1" latinLnBrk="0" hangingPunct="1">
                        <a:defRPr sz="1350" b="1" kern="1200">
                          <a:solidFill>
                            <a:schemeClr val="bg1"/>
                          </a:solidFill>
                          <a:latin typeface="Garamond"/>
                        </a:defRPr>
                      </a:lvl2pPr>
                      <a:lvl3pPr marL="685800" algn="l" defTabSz="685800" rtl="0" eaLnBrk="1" latinLnBrk="0" hangingPunct="1">
                        <a:defRPr sz="1350" b="1" kern="1200">
                          <a:solidFill>
                            <a:schemeClr val="bg1"/>
                          </a:solidFill>
                          <a:latin typeface="Garamond"/>
                        </a:defRPr>
                      </a:lvl3pPr>
                      <a:lvl4pPr marL="1028700" algn="l" defTabSz="685800" rtl="0" eaLnBrk="1" latinLnBrk="0" hangingPunct="1">
                        <a:defRPr sz="1350" b="1" kern="1200">
                          <a:solidFill>
                            <a:schemeClr val="bg1"/>
                          </a:solidFill>
                          <a:latin typeface="Garamond"/>
                        </a:defRPr>
                      </a:lvl4pPr>
                      <a:lvl5pPr marL="1371600" algn="l" defTabSz="685800" rtl="0" eaLnBrk="1" latinLnBrk="0" hangingPunct="1">
                        <a:defRPr sz="1350" b="1" kern="1200">
                          <a:solidFill>
                            <a:schemeClr val="bg1"/>
                          </a:solidFill>
                          <a:latin typeface="Garamond"/>
                        </a:defRPr>
                      </a:lvl5pPr>
                      <a:lvl6pPr marL="1714500" algn="l" defTabSz="685800" rtl="0" eaLnBrk="1" latinLnBrk="0" hangingPunct="1">
                        <a:defRPr sz="1350" b="1" kern="1200">
                          <a:solidFill>
                            <a:schemeClr val="bg1"/>
                          </a:solidFill>
                          <a:latin typeface="Garamond"/>
                        </a:defRPr>
                      </a:lvl6pPr>
                      <a:lvl7pPr marL="2057400" algn="l" defTabSz="685800" rtl="0" eaLnBrk="1" latinLnBrk="0" hangingPunct="1">
                        <a:defRPr sz="1350" b="1" kern="1200">
                          <a:solidFill>
                            <a:schemeClr val="bg1"/>
                          </a:solidFill>
                          <a:latin typeface="Garamond"/>
                        </a:defRPr>
                      </a:lvl7pPr>
                      <a:lvl8pPr marL="2400300" algn="l" defTabSz="685800" rtl="0" eaLnBrk="1" latinLnBrk="0" hangingPunct="1">
                        <a:defRPr sz="1350" b="1" kern="1200">
                          <a:solidFill>
                            <a:schemeClr val="bg1"/>
                          </a:solidFill>
                          <a:latin typeface="Garamond"/>
                        </a:defRPr>
                      </a:lvl8pPr>
                      <a:lvl9pPr marL="2743200" algn="l" defTabSz="685800" rtl="0" eaLnBrk="1" latinLnBrk="0" hangingPunct="1">
                        <a:defRPr sz="1350" b="1" kern="1200">
                          <a:solidFill>
                            <a:schemeClr val="bg1"/>
                          </a:solidFill>
                          <a:latin typeface="Garamond"/>
                        </a:defRPr>
                      </a:lvl9pPr>
                    </a:lstStyle>
                    <a:p>
                      <a:pPr algn="ctr"/>
                      <a:r>
                        <a:rPr lang="en-US" altLang="zh-CN" sz="1400" dirty="0">
                          <a:latin typeface="Calibri" panose="020F0502020204030204" pitchFamily="34" charset="0"/>
                          <a:cs typeface="Calibri" panose="020F0502020204030204" pitchFamily="34" charset="0"/>
                        </a:rPr>
                        <a:t>Recall</a:t>
                      </a:r>
                      <a:r>
                        <a:rPr lang="zh-CN" altLang="en-US" sz="1400" dirty="0">
                          <a:latin typeface="Calibri" panose="020F0502020204030204" pitchFamily="34" charset="0"/>
                          <a:cs typeface="Calibri" panose="020F0502020204030204" pitchFamily="34" charset="0"/>
                        </a:rPr>
                        <a:t> </a:t>
                      </a:r>
                      <a:r>
                        <a:rPr lang="en-US" altLang="zh-CN" sz="1400" dirty="0">
                          <a:latin typeface="Calibri" panose="020F0502020204030204" pitchFamily="34" charset="0"/>
                          <a:cs typeface="Calibri" panose="020F0502020204030204" pitchFamily="34" charset="0"/>
                        </a:rPr>
                        <a:t>Rate</a:t>
                      </a:r>
                      <a:r>
                        <a:rPr lang="zh-CN" altLang="en-US" sz="1400" dirty="0">
                          <a:latin typeface="Calibri" panose="020F0502020204030204" pitchFamily="34" charset="0"/>
                          <a:cs typeface="Calibri" panose="020F0502020204030204" pitchFamily="34" charset="0"/>
                        </a:rPr>
                        <a:t> </a:t>
                      </a:r>
                      <a:r>
                        <a:rPr lang="en-US" altLang="zh-CN" sz="1400" dirty="0">
                          <a:latin typeface="Calibri" panose="020F0502020204030204" pitchFamily="34" charset="0"/>
                          <a:cs typeface="Calibri" panose="020F0502020204030204" pitchFamily="34" charset="0"/>
                        </a:rPr>
                        <a:t>Insecure</a:t>
                      </a:r>
                      <a:r>
                        <a:rPr lang="zh-CN" altLang="en-US" sz="1400" dirty="0">
                          <a:latin typeface="Calibri" panose="020F0502020204030204" pitchFamily="34" charset="0"/>
                          <a:cs typeface="Calibri" panose="020F0502020204030204" pitchFamily="34" charset="0"/>
                        </a:rPr>
                        <a:t> </a:t>
                      </a:r>
                      <a:r>
                        <a:rPr lang="en-US" altLang="zh-CN" sz="1400" dirty="0">
                          <a:latin typeface="Calibri" panose="020F0502020204030204" pitchFamily="34" charset="0"/>
                          <a:cs typeface="Calibri" panose="020F0502020204030204" pitchFamily="34" charset="0"/>
                        </a:rPr>
                        <a:t>category</a:t>
                      </a:r>
                    </a:p>
                    <a:p>
                      <a:pPr algn="ctr"/>
                      <a:r>
                        <a:rPr lang="zh-CN" altLang="en-US" sz="1400" dirty="0">
                          <a:latin typeface="Calibri" panose="020F0502020204030204" pitchFamily="34" charset="0"/>
                          <a:cs typeface="Calibri" panose="020F0502020204030204" pitchFamily="34" charset="0"/>
                        </a:rPr>
                        <a:t> </a:t>
                      </a:r>
                      <a:r>
                        <a:rPr lang="en-US" altLang="zh-CN" sz="1400" dirty="0">
                          <a:latin typeface="Calibri" panose="020F0502020204030204" pitchFamily="34" charset="0"/>
                          <a:cs typeface="Calibri" panose="020F0502020204030204" pitchFamily="34" charset="0"/>
                        </a:rPr>
                        <a:t>(baseline)</a:t>
                      </a:r>
                      <a:endParaRPr lang="en-US" sz="1400" dirty="0">
                        <a:latin typeface="Calibri" panose="020F0502020204030204" pitchFamily="34" charset="0"/>
                        <a:cs typeface="Calibri" panose="020F0502020204030204" pitchFamily="34" charset="0"/>
                      </a:endParaRPr>
                    </a:p>
                  </a:txBody>
                  <a:tcPr>
                    <a:lnL>
                      <a:noFill/>
                    </a:lnL>
                    <a:lnR>
                      <a:noFill/>
                    </a:lnR>
                    <a:lnT w="9525" cap="flat" cmpd="sng" algn="ctr">
                      <a:solidFill>
                        <a:srgbClr val="435875">
                          <a:shade val="95000"/>
                          <a:satMod val="105000"/>
                        </a:srgbClr>
                      </a:solidFill>
                      <a:prstDash val="solid"/>
                    </a:lnT>
                    <a:lnB w="9525" cap="flat" cmpd="sng" algn="ctr">
                      <a:solidFill>
                        <a:srgbClr val="435875">
                          <a:shade val="95000"/>
                          <a:satMod val="105000"/>
                        </a:srgbClr>
                      </a:solidFill>
                      <a:prstDash val="solid"/>
                    </a:lnB>
                    <a:lnTlToBr w="12700" cmpd="sng">
                      <a:noFill/>
                      <a:prstDash val="solid"/>
                    </a:lnTlToBr>
                    <a:lnBlToTr w="12700" cmpd="sng">
                      <a:noFill/>
                      <a:prstDash val="solid"/>
                    </a:lnBlToTr>
                    <a:solidFill>
                      <a:srgbClr val="435875"/>
                    </a:solidFill>
                  </a:tcPr>
                </a:tc>
                <a:tc>
                  <a:txBody>
                    <a:bodyPr/>
                    <a:lstStyle>
                      <a:lvl1pPr marL="0" algn="l" defTabSz="685800" rtl="0" eaLnBrk="1" latinLnBrk="0" hangingPunct="1">
                        <a:defRPr sz="1350" b="1" kern="1200">
                          <a:solidFill>
                            <a:schemeClr val="bg1"/>
                          </a:solidFill>
                          <a:latin typeface="Garamond"/>
                        </a:defRPr>
                      </a:lvl1pPr>
                      <a:lvl2pPr marL="342900" algn="l" defTabSz="685800" rtl="0" eaLnBrk="1" latinLnBrk="0" hangingPunct="1">
                        <a:defRPr sz="1350" b="1" kern="1200">
                          <a:solidFill>
                            <a:schemeClr val="bg1"/>
                          </a:solidFill>
                          <a:latin typeface="Garamond"/>
                        </a:defRPr>
                      </a:lvl2pPr>
                      <a:lvl3pPr marL="685800" algn="l" defTabSz="685800" rtl="0" eaLnBrk="1" latinLnBrk="0" hangingPunct="1">
                        <a:defRPr sz="1350" b="1" kern="1200">
                          <a:solidFill>
                            <a:schemeClr val="bg1"/>
                          </a:solidFill>
                          <a:latin typeface="Garamond"/>
                        </a:defRPr>
                      </a:lvl3pPr>
                      <a:lvl4pPr marL="1028700" algn="l" defTabSz="685800" rtl="0" eaLnBrk="1" latinLnBrk="0" hangingPunct="1">
                        <a:defRPr sz="1350" b="1" kern="1200">
                          <a:solidFill>
                            <a:schemeClr val="bg1"/>
                          </a:solidFill>
                          <a:latin typeface="Garamond"/>
                        </a:defRPr>
                      </a:lvl4pPr>
                      <a:lvl5pPr marL="1371600" algn="l" defTabSz="685800" rtl="0" eaLnBrk="1" latinLnBrk="0" hangingPunct="1">
                        <a:defRPr sz="1350" b="1" kern="1200">
                          <a:solidFill>
                            <a:schemeClr val="bg1"/>
                          </a:solidFill>
                          <a:latin typeface="Garamond"/>
                        </a:defRPr>
                      </a:lvl5pPr>
                      <a:lvl6pPr marL="1714500" algn="l" defTabSz="685800" rtl="0" eaLnBrk="1" latinLnBrk="0" hangingPunct="1">
                        <a:defRPr sz="1350" b="1" kern="1200">
                          <a:solidFill>
                            <a:schemeClr val="bg1"/>
                          </a:solidFill>
                          <a:latin typeface="Garamond"/>
                        </a:defRPr>
                      </a:lvl6pPr>
                      <a:lvl7pPr marL="2057400" algn="l" defTabSz="685800" rtl="0" eaLnBrk="1" latinLnBrk="0" hangingPunct="1">
                        <a:defRPr sz="1350" b="1" kern="1200">
                          <a:solidFill>
                            <a:schemeClr val="bg1"/>
                          </a:solidFill>
                          <a:latin typeface="Garamond"/>
                        </a:defRPr>
                      </a:lvl7pPr>
                      <a:lvl8pPr marL="2400300" algn="l" defTabSz="685800" rtl="0" eaLnBrk="1" latinLnBrk="0" hangingPunct="1">
                        <a:defRPr sz="1350" b="1" kern="1200">
                          <a:solidFill>
                            <a:schemeClr val="bg1"/>
                          </a:solidFill>
                          <a:latin typeface="Garamond"/>
                        </a:defRPr>
                      </a:lvl8pPr>
                      <a:lvl9pPr marL="2743200" algn="l" defTabSz="685800" rtl="0" eaLnBrk="1" latinLnBrk="0" hangingPunct="1">
                        <a:defRPr sz="1350" b="1" kern="1200">
                          <a:solidFill>
                            <a:schemeClr val="bg1"/>
                          </a:solidFill>
                          <a:latin typeface="Garamond"/>
                        </a:defRPr>
                      </a:lvl9pPr>
                    </a:lstStyle>
                    <a:p>
                      <a:pPr algn="ctr"/>
                      <a:r>
                        <a:rPr lang="en-US" altLang="zh-CN" sz="1400" dirty="0">
                          <a:latin typeface="Calibri" panose="020F0502020204030204" pitchFamily="34" charset="0"/>
                          <a:cs typeface="Calibri" panose="020F0502020204030204" pitchFamily="34" charset="0"/>
                        </a:rPr>
                        <a:t>Recall</a:t>
                      </a:r>
                      <a:r>
                        <a:rPr lang="zh-CN" altLang="en-US" sz="1400" dirty="0">
                          <a:latin typeface="Calibri" panose="020F0502020204030204" pitchFamily="34" charset="0"/>
                          <a:cs typeface="Calibri" panose="020F0502020204030204" pitchFamily="34" charset="0"/>
                        </a:rPr>
                        <a:t> </a:t>
                      </a:r>
                      <a:r>
                        <a:rPr lang="en-US" altLang="zh-CN" sz="1400" dirty="0">
                          <a:latin typeface="Calibri" panose="020F0502020204030204" pitchFamily="34" charset="0"/>
                          <a:cs typeface="Calibri" panose="020F0502020204030204" pitchFamily="34" charset="0"/>
                        </a:rPr>
                        <a:t>Rate</a:t>
                      </a:r>
                      <a:r>
                        <a:rPr lang="zh-CN" altLang="en-US" sz="1400" dirty="0">
                          <a:latin typeface="Calibri" panose="020F0502020204030204" pitchFamily="34" charset="0"/>
                          <a:cs typeface="Calibri" panose="020F0502020204030204" pitchFamily="34" charset="0"/>
                        </a:rPr>
                        <a:t> </a:t>
                      </a:r>
                      <a:r>
                        <a:rPr lang="en-US" altLang="zh-CN" sz="1400" dirty="0">
                          <a:latin typeface="Calibri" panose="020F0502020204030204" pitchFamily="34" charset="0"/>
                          <a:cs typeface="Calibri" panose="020F0502020204030204" pitchFamily="34" charset="0"/>
                        </a:rPr>
                        <a:t>Insecure</a:t>
                      </a:r>
                      <a:r>
                        <a:rPr lang="zh-CN" altLang="en-US" sz="1400" dirty="0">
                          <a:latin typeface="Calibri" panose="020F0502020204030204" pitchFamily="34" charset="0"/>
                          <a:cs typeface="Calibri" panose="020F0502020204030204" pitchFamily="34" charset="0"/>
                        </a:rPr>
                        <a:t> </a:t>
                      </a:r>
                      <a:r>
                        <a:rPr lang="en-US" altLang="zh-CN" sz="1400" dirty="0">
                          <a:latin typeface="Calibri" panose="020F0502020204030204" pitchFamily="34" charset="0"/>
                          <a:cs typeface="Calibri" panose="020F0502020204030204" pitchFamily="34" charset="0"/>
                        </a:rPr>
                        <a:t>category</a:t>
                      </a:r>
                    </a:p>
                    <a:p>
                      <a:pPr algn="ctr"/>
                      <a:r>
                        <a:rPr lang="en-US" altLang="zh-CN" sz="1400" dirty="0">
                          <a:latin typeface="Calibri" panose="020F0502020204030204" pitchFamily="34" charset="0"/>
                          <a:cs typeface="Calibri" panose="020F0502020204030204" pitchFamily="34" charset="0"/>
                        </a:rPr>
                        <a:t>(ML)</a:t>
                      </a:r>
                      <a:endParaRPr lang="en-US" sz="1400" dirty="0">
                        <a:latin typeface="Calibri" panose="020F0502020204030204" pitchFamily="34" charset="0"/>
                        <a:cs typeface="Calibri" panose="020F0502020204030204" pitchFamily="34" charset="0"/>
                      </a:endParaRPr>
                    </a:p>
                  </a:txBody>
                  <a:tcPr>
                    <a:lnL>
                      <a:noFill/>
                    </a:lnL>
                    <a:lnR w="9525" cap="flat" cmpd="sng" algn="ctr">
                      <a:solidFill>
                        <a:srgbClr val="435875">
                          <a:shade val="95000"/>
                          <a:satMod val="105000"/>
                        </a:srgbClr>
                      </a:solidFill>
                      <a:prstDash val="solid"/>
                    </a:lnR>
                    <a:lnT w="9525" cap="flat" cmpd="sng" algn="ctr">
                      <a:solidFill>
                        <a:srgbClr val="435875">
                          <a:shade val="95000"/>
                          <a:satMod val="105000"/>
                        </a:srgbClr>
                      </a:solidFill>
                      <a:prstDash val="solid"/>
                    </a:lnT>
                    <a:lnB w="9525" cap="flat" cmpd="sng" algn="ctr">
                      <a:solidFill>
                        <a:srgbClr val="435875">
                          <a:shade val="95000"/>
                          <a:satMod val="105000"/>
                        </a:srgbClr>
                      </a:solidFill>
                      <a:prstDash val="solid"/>
                    </a:lnB>
                    <a:lnTlToBr w="12700" cmpd="sng">
                      <a:noFill/>
                      <a:prstDash val="solid"/>
                    </a:lnTlToBr>
                    <a:lnBlToTr w="12700" cmpd="sng">
                      <a:noFill/>
                      <a:prstDash val="solid"/>
                    </a:lnBlToTr>
                    <a:solidFill>
                      <a:srgbClr val="435875"/>
                    </a:solidFill>
                  </a:tcPr>
                </a:tc>
                <a:extLst>
                  <a:ext uri="{0D108BD9-81ED-4DB2-BD59-A6C34878D82A}">
                    <a16:rowId xmlns:a16="http://schemas.microsoft.com/office/drawing/2014/main" val="156021642"/>
                  </a:ext>
                </a:extLst>
              </a:tr>
              <a:tr h="525999">
                <a:tc rowSpan="2">
                  <a:txBody>
                    <a:bodyPr/>
                    <a:lstStyle>
                      <a:lvl1pPr marL="0" algn="l" defTabSz="685800" rtl="0" eaLnBrk="1" latinLnBrk="0" hangingPunct="1">
                        <a:defRPr sz="1350" kern="1200">
                          <a:solidFill>
                            <a:schemeClr val="tx1"/>
                          </a:solidFill>
                          <a:latin typeface="Garamond"/>
                        </a:defRPr>
                      </a:lvl1pPr>
                      <a:lvl2pPr marL="342900" algn="l" defTabSz="685800" rtl="0" eaLnBrk="1" latinLnBrk="0" hangingPunct="1">
                        <a:defRPr sz="1350" kern="1200">
                          <a:solidFill>
                            <a:schemeClr val="tx1"/>
                          </a:solidFill>
                          <a:latin typeface="Garamond"/>
                        </a:defRPr>
                      </a:lvl2pPr>
                      <a:lvl3pPr marL="685800" algn="l" defTabSz="685800" rtl="0" eaLnBrk="1" latinLnBrk="0" hangingPunct="1">
                        <a:defRPr sz="1350" kern="1200">
                          <a:solidFill>
                            <a:schemeClr val="tx1"/>
                          </a:solidFill>
                          <a:latin typeface="Garamond"/>
                        </a:defRPr>
                      </a:lvl3pPr>
                      <a:lvl4pPr marL="1028700" algn="l" defTabSz="685800" rtl="0" eaLnBrk="1" latinLnBrk="0" hangingPunct="1">
                        <a:defRPr sz="1350" kern="1200">
                          <a:solidFill>
                            <a:schemeClr val="tx1"/>
                          </a:solidFill>
                          <a:latin typeface="Garamond"/>
                        </a:defRPr>
                      </a:lvl4pPr>
                      <a:lvl5pPr marL="1371600" algn="l" defTabSz="685800" rtl="0" eaLnBrk="1" latinLnBrk="0" hangingPunct="1">
                        <a:defRPr sz="1350" kern="1200">
                          <a:solidFill>
                            <a:schemeClr val="tx1"/>
                          </a:solidFill>
                          <a:latin typeface="Garamond"/>
                        </a:defRPr>
                      </a:lvl5pPr>
                      <a:lvl6pPr marL="1714500" algn="l" defTabSz="685800" rtl="0" eaLnBrk="1" latinLnBrk="0" hangingPunct="1">
                        <a:defRPr sz="1350" kern="1200">
                          <a:solidFill>
                            <a:schemeClr val="tx1"/>
                          </a:solidFill>
                          <a:latin typeface="Garamond"/>
                        </a:defRPr>
                      </a:lvl6pPr>
                      <a:lvl7pPr marL="2057400" algn="l" defTabSz="685800" rtl="0" eaLnBrk="1" latinLnBrk="0" hangingPunct="1">
                        <a:defRPr sz="1350" kern="1200">
                          <a:solidFill>
                            <a:schemeClr val="tx1"/>
                          </a:solidFill>
                          <a:latin typeface="Garamond"/>
                        </a:defRPr>
                      </a:lvl7pPr>
                      <a:lvl8pPr marL="2400300" algn="l" defTabSz="685800" rtl="0" eaLnBrk="1" latinLnBrk="0" hangingPunct="1">
                        <a:defRPr sz="1350" kern="1200">
                          <a:solidFill>
                            <a:schemeClr val="tx1"/>
                          </a:solidFill>
                          <a:latin typeface="Garamond"/>
                        </a:defRPr>
                      </a:lvl8pPr>
                      <a:lvl9pPr marL="2743200" algn="l" defTabSz="685800" rtl="0" eaLnBrk="1" latinLnBrk="0" hangingPunct="1">
                        <a:defRPr sz="1350" kern="1200">
                          <a:solidFill>
                            <a:schemeClr val="tx1"/>
                          </a:solidFill>
                          <a:latin typeface="Garamond"/>
                        </a:defRPr>
                      </a:lvl9pPr>
                    </a:lstStyle>
                    <a:p>
                      <a:pPr algn="ctr"/>
                      <a:r>
                        <a:rPr lang="en-US" altLang="zh-CN" sz="1400" dirty="0">
                          <a:solidFill>
                            <a:schemeClr val="tx1">
                              <a:lumMod val="75000"/>
                            </a:schemeClr>
                          </a:solidFill>
                          <a:latin typeface="Calibri" panose="020F0502020204030204" pitchFamily="34" charset="0"/>
                          <a:cs typeface="Calibri" panose="020F0502020204030204" pitchFamily="34" charset="0"/>
                        </a:rPr>
                        <a:t>Malawi</a:t>
                      </a:r>
                    </a:p>
                  </a:txBody>
                  <a:tcPr>
                    <a:lnL w="9525" cap="flat" cmpd="sng" algn="ctr">
                      <a:solidFill>
                        <a:srgbClr val="435875">
                          <a:shade val="95000"/>
                          <a:satMod val="105000"/>
                        </a:srgbClr>
                      </a:solidFill>
                      <a:prstDash val="solid"/>
                    </a:lnL>
                    <a:lnR>
                      <a:noFill/>
                    </a:lnR>
                    <a:lnT w="9525" cap="flat" cmpd="sng" algn="ctr">
                      <a:solidFill>
                        <a:srgbClr val="435875">
                          <a:shade val="95000"/>
                          <a:satMod val="105000"/>
                        </a:srgbClr>
                      </a:solidFill>
                      <a:prstDash val="solid"/>
                    </a:lnT>
                    <a:lnB>
                      <a:noFill/>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Garamond"/>
                        </a:defRPr>
                      </a:lvl1pPr>
                      <a:lvl2pPr marL="342900" algn="l" defTabSz="685800" rtl="0" eaLnBrk="1" latinLnBrk="0" hangingPunct="1">
                        <a:defRPr sz="1350" kern="1200">
                          <a:solidFill>
                            <a:schemeClr val="tx1"/>
                          </a:solidFill>
                          <a:latin typeface="Garamond"/>
                        </a:defRPr>
                      </a:lvl2pPr>
                      <a:lvl3pPr marL="685800" algn="l" defTabSz="685800" rtl="0" eaLnBrk="1" latinLnBrk="0" hangingPunct="1">
                        <a:defRPr sz="1350" kern="1200">
                          <a:solidFill>
                            <a:schemeClr val="tx1"/>
                          </a:solidFill>
                          <a:latin typeface="Garamond"/>
                        </a:defRPr>
                      </a:lvl3pPr>
                      <a:lvl4pPr marL="1028700" algn="l" defTabSz="685800" rtl="0" eaLnBrk="1" latinLnBrk="0" hangingPunct="1">
                        <a:defRPr sz="1350" kern="1200">
                          <a:solidFill>
                            <a:schemeClr val="tx1"/>
                          </a:solidFill>
                          <a:latin typeface="Garamond"/>
                        </a:defRPr>
                      </a:lvl4pPr>
                      <a:lvl5pPr marL="1371600" algn="l" defTabSz="685800" rtl="0" eaLnBrk="1" latinLnBrk="0" hangingPunct="1">
                        <a:defRPr sz="1350" kern="1200">
                          <a:solidFill>
                            <a:schemeClr val="tx1"/>
                          </a:solidFill>
                          <a:latin typeface="Garamond"/>
                        </a:defRPr>
                      </a:lvl5pPr>
                      <a:lvl6pPr marL="1714500" algn="l" defTabSz="685800" rtl="0" eaLnBrk="1" latinLnBrk="0" hangingPunct="1">
                        <a:defRPr sz="1350" kern="1200">
                          <a:solidFill>
                            <a:schemeClr val="tx1"/>
                          </a:solidFill>
                          <a:latin typeface="Garamond"/>
                        </a:defRPr>
                      </a:lvl6pPr>
                      <a:lvl7pPr marL="2057400" algn="l" defTabSz="685800" rtl="0" eaLnBrk="1" latinLnBrk="0" hangingPunct="1">
                        <a:defRPr sz="1350" kern="1200">
                          <a:solidFill>
                            <a:schemeClr val="tx1"/>
                          </a:solidFill>
                          <a:latin typeface="Garamond"/>
                        </a:defRPr>
                      </a:lvl7pPr>
                      <a:lvl8pPr marL="2400300" algn="l" defTabSz="685800" rtl="0" eaLnBrk="1" latinLnBrk="0" hangingPunct="1">
                        <a:defRPr sz="1350" kern="1200">
                          <a:solidFill>
                            <a:schemeClr val="tx1"/>
                          </a:solidFill>
                          <a:latin typeface="Garamond"/>
                        </a:defRPr>
                      </a:lvl8pPr>
                      <a:lvl9pPr marL="2743200" algn="l" defTabSz="685800" rtl="0" eaLnBrk="1" latinLnBrk="0" hangingPunct="1">
                        <a:defRPr sz="1350" kern="1200">
                          <a:solidFill>
                            <a:schemeClr val="tx1"/>
                          </a:solidFill>
                          <a:latin typeface="Garamond"/>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altLang="zh-CN" sz="1400" dirty="0">
                          <a:solidFill>
                            <a:schemeClr val="tx1">
                              <a:lumMod val="75000"/>
                            </a:schemeClr>
                          </a:solidFill>
                          <a:latin typeface="Calibri" panose="020F0502020204030204" pitchFamily="34" charset="0"/>
                          <a:cs typeface="Calibri" panose="020F0502020204030204" pitchFamily="34" charset="0"/>
                        </a:rPr>
                        <a:t>FCS</a:t>
                      </a:r>
                      <a:r>
                        <a:rPr lang="zh-CN" altLang="en-US" sz="1400" dirty="0">
                          <a:solidFill>
                            <a:schemeClr val="tx1">
                              <a:lumMod val="75000"/>
                            </a:schemeClr>
                          </a:solidFill>
                          <a:latin typeface="Calibri" panose="020F0502020204030204" pitchFamily="34" charset="0"/>
                          <a:cs typeface="Calibri" panose="020F0502020204030204" pitchFamily="34" charset="0"/>
                        </a:rPr>
                        <a:t> </a:t>
                      </a:r>
                      <a:endParaRPr lang="en-US" altLang="zh-CN" sz="1400" dirty="0">
                        <a:solidFill>
                          <a:schemeClr val="tx1">
                            <a:lumMod val="75000"/>
                          </a:schemeClr>
                        </a:solidFill>
                        <a:latin typeface="Calibri" panose="020F0502020204030204" pitchFamily="34" charset="0"/>
                        <a:cs typeface="Calibri" panose="020F0502020204030204" pitchFamily="34" charset="0"/>
                      </a:endParaRPr>
                    </a:p>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400" b="1" dirty="0">
                        <a:solidFill>
                          <a:schemeClr val="tx1">
                            <a:lumMod val="75000"/>
                          </a:schemeClr>
                        </a:solidFill>
                        <a:latin typeface="Calibri" panose="020F0502020204030204" pitchFamily="34" charset="0"/>
                        <a:cs typeface="Calibri" panose="020F0502020204030204" pitchFamily="34" charset="0"/>
                      </a:endParaRPr>
                    </a:p>
                  </a:txBody>
                  <a:tcPr>
                    <a:lnL>
                      <a:noFill/>
                    </a:lnL>
                    <a:lnR>
                      <a:noFill/>
                    </a:lnR>
                    <a:lnT w="9525" cap="flat" cmpd="sng" algn="ctr">
                      <a:solidFill>
                        <a:srgbClr val="435875">
                          <a:shade val="95000"/>
                          <a:satMod val="105000"/>
                        </a:srgbClr>
                      </a:solidFill>
                      <a:prstDash val="solid"/>
                    </a:lnT>
                    <a:lnB w="9525" cap="flat" cmpd="sng" algn="ctr">
                      <a:solidFill>
                        <a:srgbClr val="435875">
                          <a:shade val="95000"/>
                          <a:satMod val="105000"/>
                        </a:srgbClr>
                      </a:solidFill>
                      <a:prstDash val="soli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Garamond"/>
                        </a:defRPr>
                      </a:lvl1pPr>
                      <a:lvl2pPr marL="342900" algn="l" defTabSz="685800" rtl="0" eaLnBrk="1" latinLnBrk="0" hangingPunct="1">
                        <a:defRPr sz="1350" kern="1200">
                          <a:solidFill>
                            <a:schemeClr val="tx1"/>
                          </a:solidFill>
                          <a:latin typeface="Garamond"/>
                        </a:defRPr>
                      </a:lvl2pPr>
                      <a:lvl3pPr marL="685800" algn="l" defTabSz="685800" rtl="0" eaLnBrk="1" latinLnBrk="0" hangingPunct="1">
                        <a:defRPr sz="1350" kern="1200">
                          <a:solidFill>
                            <a:schemeClr val="tx1"/>
                          </a:solidFill>
                          <a:latin typeface="Garamond"/>
                        </a:defRPr>
                      </a:lvl3pPr>
                      <a:lvl4pPr marL="1028700" algn="l" defTabSz="685800" rtl="0" eaLnBrk="1" latinLnBrk="0" hangingPunct="1">
                        <a:defRPr sz="1350" kern="1200">
                          <a:solidFill>
                            <a:schemeClr val="tx1"/>
                          </a:solidFill>
                          <a:latin typeface="Garamond"/>
                        </a:defRPr>
                      </a:lvl4pPr>
                      <a:lvl5pPr marL="1371600" algn="l" defTabSz="685800" rtl="0" eaLnBrk="1" latinLnBrk="0" hangingPunct="1">
                        <a:defRPr sz="1350" kern="1200">
                          <a:solidFill>
                            <a:schemeClr val="tx1"/>
                          </a:solidFill>
                          <a:latin typeface="Garamond"/>
                        </a:defRPr>
                      </a:lvl5pPr>
                      <a:lvl6pPr marL="1714500" algn="l" defTabSz="685800" rtl="0" eaLnBrk="1" latinLnBrk="0" hangingPunct="1">
                        <a:defRPr sz="1350" kern="1200">
                          <a:solidFill>
                            <a:schemeClr val="tx1"/>
                          </a:solidFill>
                          <a:latin typeface="Garamond"/>
                        </a:defRPr>
                      </a:lvl6pPr>
                      <a:lvl7pPr marL="2057400" algn="l" defTabSz="685800" rtl="0" eaLnBrk="1" latinLnBrk="0" hangingPunct="1">
                        <a:defRPr sz="1350" kern="1200">
                          <a:solidFill>
                            <a:schemeClr val="tx1"/>
                          </a:solidFill>
                          <a:latin typeface="Garamond"/>
                        </a:defRPr>
                      </a:lvl7pPr>
                      <a:lvl8pPr marL="2400300" algn="l" defTabSz="685800" rtl="0" eaLnBrk="1" latinLnBrk="0" hangingPunct="1">
                        <a:defRPr sz="1350" kern="1200">
                          <a:solidFill>
                            <a:schemeClr val="tx1"/>
                          </a:solidFill>
                          <a:latin typeface="Garamond"/>
                        </a:defRPr>
                      </a:lvl8pPr>
                      <a:lvl9pPr marL="2743200" algn="l" defTabSz="685800" rtl="0" eaLnBrk="1" latinLnBrk="0" hangingPunct="1">
                        <a:defRPr sz="1350" kern="1200">
                          <a:solidFill>
                            <a:schemeClr val="tx1"/>
                          </a:solidFill>
                          <a:latin typeface="Garamond"/>
                        </a:defRPr>
                      </a:lvl9pPr>
                    </a:lstStyle>
                    <a:p>
                      <a:pPr algn="ctr"/>
                      <a:r>
                        <a:rPr lang="en-US" sz="1400" kern="1200" dirty="0">
                          <a:solidFill>
                            <a:schemeClr val="tx1">
                              <a:lumMod val="75000"/>
                            </a:schemeClr>
                          </a:solidFill>
                          <a:effectLst/>
                          <a:latin typeface="Calibri" panose="020F0502020204030204" pitchFamily="34" charset="0"/>
                          <a:cs typeface="Calibri" panose="020F0502020204030204" pitchFamily="34" charset="0"/>
                        </a:rPr>
                        <a:t>0.70</a:t>
                      </a:r>
                      <a:endParaRPr lang="en-US" sz="1400" b="0" dirty="0">
                        <a:solidFill>
                          <a:schemeClr val="tx1">
                            <a:lumMod val="75000"/>
                          </a:schemeClr>
                        </a:solidFill>
                        <a:latin typeface="Calibri" panose="020F0502020204030204" pitchFamily="34" charset="0"/>
                        <a:cs typeface="Calibri" panose="020F0502020204030204" pitchFamily="34" charset="0"/>
                      </a:endParaRPr>
                    </a:p>
                  </a:txBody>
                  <a:tcPr>
                    <a:lnL>
                      <a:noFill/>
                    </a:lnL>
                    <a:lnR>
                      <a:noFill/>
                    </a:lnR>
                    <a:lnT w="9525" cap="flat" cmpd="sng" algn="ctr">
                      <a:solidFill>
                        <a:srgbClr val="435875">
                          <a:shade val="95000"/>
                          <a:satMod val="105000"/>
                        </a:srgbClr>
                      </a:solidFill>
                      <a:prstDash val="solid"/>
                    </a:lnT>
                    <a:lnB w="9525" cap="flat" cmpd="sng" algn="ctr">
                      <a:solidFill>
                        <a:srgbClr val="435875">
                          <a:shade val="95000"/>
                          <a:satMod val="105000"/>
                        </a:srgbClr>
                      </a:solidFill>
                      <a:prstDash val="soli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Garamond"/>
                        </a:defRPr>
                      </a:lvl1pPr>
                      <a:lvl2pPr marL="342900" algn="l" defTabSz="685800" rtl="0" eaLnBrk="1" latinLnBrk="0" hangingPunct="1">
                        <a:defRPr sz="1350" kern="1200">
                          <a:solidFill>
                            <a:schemeClr val="tx1"/>
                          </a:solidFill>
                          <a:latin typeface="Garamond"/>
                        </a:defRPr>
                      </a:lvl2pPr>
                      <a:lvl3pPr marL="685800" algn="l" defTabSz="685800" rtl="0" eaLnBrk="1" latinLnBrk="0" hangingPunct="1">
                        <a:defRPr sz="1350" kern="1200">
                          <a:solidFill>
                            <a:schemeClr val="tx1"/>
                          </a:solidFill>
                          <a:latin typeface="Garamond"/>
                        </a:defRPr>
                      </a:lvl3pPr>
                      <a:lvl4pPr marL="1028700" algn="l" defTabSz="685800" rtl="0" eaLnBrk="1" latinLnBrk="0" hangingPunct="1">
                        <a:defRPr sz="1350" kern="1200">
                          <a:solidFill>
                            <a:schemeClr val="tx1"/>
                          </a:solidFill>
                          <a:latin typeface="Garamond"/>
                        </a:defRPr>
                      </a:lvl4pPr>
                      <a:lvl5pPr marL="1371600" algn="l" defTabSz="685800" rtl="0" eaLnBrk="1" latinLnBrk="0" hangingPunct="1">
                        <a:defRPr sz="1350" kern="1200">
                          <a:solidFill>
                            <a:schemeClr val="tx1"/>
                          </a:solidFill>
                          <a:latin typeface="Garamond"/>
                        </a:defRPr>
                      </a:lvl5pPr>
                      <a:lvl6pPr marL="1714500" algn="l" defTabSz="685800" rtl="0" eaLnBrk="1" latinLnBrk="0" hangingPunct="1">
                        <a:defRPr sz="1350" kern="1200">
                          <a:solidFill>
                            <a:schemeClr val="tx1"/>
                          </a:solidFill>
                          <a:latin typeface="Garamond"/>
                        </a:defRPr>
                      </a:lvl6pPr>
                      <a:lvl7pPr marL="2057400" algn="l" defTabSz="685800" rtl="0" eaLnBrk="1" latinLnBrk="0" hangingPunct="1">
                        <a:defRPr sz="1350" kern="1200">
                          <a:solidFill>
                            <a:schemeClr val="tx1"/>
                          </a:solidFill>
                          <a:latin typeface="Garamond"/>
                        </a:defRPr>
                      </a:lvl7pPr>
                      <a:lvl8pPr marL="2400300" algn="l" defTabSz="685800" rtl="0" eaLnBrk="1" latinLnBrk="0" hangingPunct="1">
                        <a:defRPr sz="1350" kern="1200">
                          <a:solidFill>
                            <a:schemeClr val="tx1"/>
                          </a:solidFill>
                          <a:latin typeface="Garamond"/>
                        </a:defRPr>
                      </a:lvl8pPr>
                      <a:lvl9pPr marL="2743200" algn="l" defTabSz="685800" rtl="0" eaLnBrk="1" latinLnBrk="0" hangingPunct="1">
                        <a:defRPr sz="1350" kern="1200">
                          <a:solidFill>
                            <a:schemeClr val="tx1"/>
                          </a:solidFill>
                          <a:latin typeface="Garamond"/>
                        </a:defRPr>
                      </a:lvl9pPr>
                    </a:lstStyle>
                    <a:p>
                      <a:pPr algn="ctr"/>
                      <a:r>
                        <a:rPr lang="en-US" sz="1400" b="1" kern="1200" dirty="0">
                          <a:solidFill>
                            <a:schemeClr val="tx1">
                              <a:lumMod val="75000"/>
                            </a:schemeClr>
                          </a:solidFill>
                          <a:effectLst/>
                          <a:latin typeface="Calibri" panose="020F0502020204030204" pitchFamily="34" charset="0"/>
                          <a:cs typeface="Calibri" panose="020F0502020204030204" pitchFamily="34" charset="0"/>
                        </a:rPr>
                        <a:t>0.69-0.75</a:t>
                      </a:r>
                      <a:endParaRPr lang="en-US" sz="1400" b="1" dirty="0">
                        <a:solidFill>
                          <a:schemeClr val="tx1">
                            <a:lumMod val="75000"/>
                          </a:schemeClr>
                        </a:solidFill>
                        <a:latin typeface="Calibri" panose="020F0502020204030204" pitchFamily="34" charset="0"/>
                        <a:cs typeface="Calibri" panose="020F0502020204030204" pitchFamily="34" charset="0"/>
                      </a:endParaRPr>
                    </a:p>
                  </a:txBody>
                  <a:tcPr>
                    <a:lnL>
                      <a:noFill/>
                    </a:lnL>
                    <a:lnR>
                      <a:noFill/>
                    </a:lnR>
                    <a:lnT w="9525" cap="flat" cmpd="sng" algn="ctr">
                      <a:solidFill>
                        <a:srgbClr val="435875">
                          <a:shade val="95000"/>
                          <a:satMod val="105000"/>
                        </a:srgbClr>
                      </a:solidFill>
                      <a:prstDash val="solid"/>
                    </a:lnT>
                    <a:lnB w="9525" cap="flat" cmpd="sng" algn="ctr">
                      <a:solidFill>
                        <a:srgbClr val="435875">
                          <a:shade val="95000"/>
                          <a:satMod val="105000"/>
                        </a:srgbClr>
                      </a:solidFill>
                      <a:prstDash val="solid"/>
                    </a:lnB>
                    <a:lnTlToBr w="12700" cmpd="sng">
                      <a:noFill/>
                      <a:prstDash val="solid"/>
                    </a:lnTlToBr>
                    <a:lnBlToTr w="12700" cmpd="sng">
                      <a:noFill/>
                      <a:prstDash val="solid"/>
                    </a:lnBlToTr>
                    <a:solidFill>
                      <a:srgbClr val="40B9D8">
                        <a:lumMod val="40000"/>
                        <a:lumOff val="60000"/>
                      </a:srgbClr>
                    </a:solidFill>
                  </a:tcPr>
                </a:tc>
                <a:tc>
                  <a:txBody>
                    <a:bodyPr/>
                    <a:lstStyle>
                      <a:lvl1pPr marL="0" algn="l" defTabSz="685800" rtl="0" eaLnBrk="1" latinLnBrk="0" hangingPunct="1">
                        <a:defRPr sz="1350" kern="1200">
                          <a:solidFill>
                            <a:schemeClr val="tx1"/>
                          </a:solidFill>
                          <a:latin typeface="Garamond"/>
                        </a:defRPr>
                      </a:lvl1pPr>
                      <a:lvl2pPr marL="342900" algn="l" defTabSz="685800" rtl="0" eaLnBrk="1" latinLnBrk="0" hangingPunct="1">
                        <a:defRPr sz="1350" kern="1200">
                          <a:solidFill>
                            <a:schemeClr val="tx1"/>
                          </a:solidFill>
                          <a:latin typeface="Garamond"/>
                        </a:defRPr>
                      </a:lvl2pPr>
                      <a:lvl3pPr marL="685800" algn="l" defTabSz="685800" rtl="0" eaLnBrk="1" latinLnBrk="0" hangingPunct="1">
                        <a:defRPr sz="1350" kern="1200">
                          <a:solidFill>
                            <a:schemeClr val="tx1"/>
                          </a:solidFill>
                          <a:latin typeface="Garamond"/>
                        </a:defRPr>
                      </a:lvl3pPr>
                      <a:lvl4pPr marL="1028700" algn="l" defTabSz="685800" rtl="0" eaLnBrk="1" latinLnBrk="0" hangingPunct="1">
                        <a:defRPr sz="1350" kern="1200">
                          <a:solidFill>
                            <a:schemeClr val="tx1"/>
                          </a:solidFill>
                          <a:latin typeface="Garamond"/>
                        </a:defRPr>
                      </a:lvl4pPr>
                      <a:lvl5pPr marL="1371600" algn="l" defTabSz="685800" rtl="0" eaLnBrk="1" latinLnBrk="0" hangingPunct="1">
                        <a:defRPr sz="1350" kern="1200">
                          <a:solidFill>
                            <a:schemeClr val="tx1"/>
                          </a:solidFill>
                          <a:latin typeface="Garamond"/>
                        </a:defRPr>
                      </a:lvl5pPr>
                      <a:lvl6pPr marL="1714500" algn="l" defTabSz="685800" rtl="0" eaLnBrk="1" latinLnBrk="0" hangingPunct="1">
                        <a:defRPr sz="1350" kern="1200">
                          <a:solidFill>
                            <a:schemeClr val="tx1"/>
                          </a:solidFill>
                          <a:latin typeface="Garamond"/>
                        </a:defRPr>
                      </a:lvl6pPr>
                      <a:lvl7pPr marL="2057400" algn="l" defTabSz="685800" rtl="0" eaLnBrk="1" latinLnBrk="0" hangingPunct="1">
                        <a:defRPr sz="1350" kern="1200">
                          <a:solidFill>
                            <a:schemeClr val="tx1"/>
                          </a:solidFill>
                          <a:latin typeface="Garamond"/>
                        </a:defRPr>
                      </a:lvl7pPr>
                      <a:lvl8pPr marL="2400300" algn="l" defTabSz="685800" rtl="0" eaLnBrk="1" latinLnBrk="0" hangingPunct="1">
                        <a:defRPr sz="1350" kern="1200">
                          <a:solidFill>
                            <a:schemeClr val="tx1"/>
                          </a:solidFill>
                          <a:latin typeface="Garamond"/>
                        </a:defRPr>
                      </a:lvl8pPr>
                      <a:lvl9pPr marL="2743200" algn="l" defTabSz="685800" rtl="0" eaLnBrk="1" latinLnBrk="0" hangingPunct="1">
                        <a:defRPr sz="1350" kern="1200">
                          <a:solidFill>
                            <a:schemeClr val="tx1"/>
                          </a:solidFill>
                          <a:latin typeface="Garamond"/>
                        </a:defRPr>
                      </a:lvl9pPr>
                    </a:lstStyle>
                    <a:p>
                      <a:pPr algn="ctr"/>
                      <a:r>
                        <a:rPr lang="en-CA" sz="1400" b="0" dirty="0">
                          <a:solidFill>
                            <a:schemeClr val="tx1">
                              <a:lumMod val="75000"/>
                            </a:schemeClr>
                          </a:solidFill>
                          <a:latin typeface="Calibri" panose="020F0502020204030204" pitchFamily="34" charset="0"/>
                          <a:cs typeface="Calibri" panose="020F0502020204030204" pitchFamily="34" charset="0"/>
                        </a:rPr>
                        <a:t>0.00</a:t>
                      </a:r>
                      <a:endParaRPr lang="en-US" sz="1400" b="0" dirty="0">
                        <a:solidFill>
                          <a:schemeClr val="tx1">
                            <a:lumMod val="75000"/>
                          </a:schemeClr>
                        </a:solidFill>
                        <a:latin typeface="Calibri" panose="020F0502020204030204" pitchFamily="34" charset="0"/>
                        <a:cs typeface="Calibri" panose="020F0502020204030204" pitchFamily="34" charset="0"/>
                      </a:endParaRPr>
                    </a:p>
                  </a:txBody>
                  <a:tcPr>
                    <a:lnL>
                      <a:noFill/>
                    </a:lnL>
                    <a:lnR>
                      <a:noFill/>
                    </a:lnR>
                    <a:lnT w="9525" cap="flat" cmpd="sng" algn="ctr">
                      <a:solidFill>
                        <a:srgbClr val="435875">
                          <a:shade val="95000"/>
                          <a:satMod val="105000"/>
                        </a:srgbClr>
                      </a:solidFill>
                      <a:prstDash val="solid"/>
                    </a:lnT>
                    <a:lnB w="9525" cap="flat" cmpd="sng" algn="ctr">
                      <a:solidFill>
                        <a:srgbClr val="435875">
                          <a:shade val="95000"/>
                          <a:satMod val="105000"/>
                        </a:srgbClr>
                      </a:solidFill>
                      <a:prstDash val="soli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Garamond"/>
                        </a:defRPr>
                      </a:lvl1pPr>
                      <a:lvl2pPr marL="342900" algn="l" defTabSz="685800" rtl="0" eaLnBrk="1" latinLnBrk="0" hangingPunct="1">
                        <a:defRPr sz="1350" kern="1200">
                          <a:solidFill>
                            <a:schemeClr val="tx1"/>
                          </a:solidFill>
                          <a:latin typeface="Garamond"/>
                        </a:defRPr>
                      </a:lvl2pPr>
                      <a:lvl3pPr marL="685800" algn="l" defTabSz="685800" rtl="0" eaLnBrk="1" latinLnBrk="0" hangingPunct="1">
                        <a:defRPr sz="1350" kern="1200">
                          <a:solidFill>
                            <a:schemeClr val="tx1"/>
                          </a:solidFill>
                          <a:latin typeface="Garamond"/>
                        </a:defRPr>
                      </a:lvl3pPr>
                      <a:lvl4pPr marL="1028700" algn="l" defTabSz="685800" rtl="0" eaLnBrk="1" latinLnBrk="0" hangingPunct="1">
                        <a:defRPr sz="1350" kern="1200">
                          <a:solidFill>
                            <a:schemeClr val="tx1"/>
                          </a:solidFill>
                          <a:latin typeface="Garamond"/>
                        </a:defRPr>
                      </a:lvl4pPr>
                      <a:lvl5pPr marL="1371600" algn="l" defTabSz="685800" rtl="0" eaLnBrk="1" latinLnBrk="0" hangingPunct="1">
                        <a:defRPr sz="1350" kern="1200">
                          <a:solidFill>
                            <a:schemeClr val="tx1"/>
                          </a:solidFill>
                          <a:latin typeface="Garamond"/>
                        </a:defRPr>
                      </a:lvl5pPr>
                      <a:lvl6pPr marL="1714500" algn="l" defTabSz="685800" rtl="0" eaLnBrk="1" latinLnBrk="0" hangingPunct="1">
                        <a:defRPr sz="1350" kern="1200">
                          <a:solidFill>
                            <a:schemeClr val="tx1"/>
                          </a:solidFill>
                          <a:latin typeface="Garamond"/>
                        </a:defRPr>
                      </a:lvl6pPr>
                      <a:lvl7pPr marL="2057400" algn="l" defTabSz="685800" rtl="0" eaLnBrk="1" latinLnBrk="0" hangingPunct="1">
                        <a:defRPr sz="1350" kern="1200">
                          <a:solidFill>
                            <a:schemeClr val="tx1"/>
                          </a:solidFill>
                          <a:latin typeface="Garamond"/>
                        </a:defRPr>
                      </a:lvl7pPr>
                      <a:lvl8pPr marL="2400300" algn="l" defTabSz="685800" rtl="0" eaLnBrk="1" latinLnBrk="0" hangingPunct="1">
                        <a:defRPr sz="1350" kern="1200">
                          <a:solidFill>
                            <a:schemeClr val="tx1"/>
                          </a:solidFill>
                          <a:latin typeface="Garamond"/>
                        </a:defRPr>
                      </a:lvl8pPr>
                      <a:lvl9pPr marL="2743200" algn="l" defTabSz="685800" rtl="0" eaLnBrk="1" latinLnBrk="0" hangingPunct="1">
                        <a:defRPr sz="1350" kern="1200">
                          <a:solidFill>
                            <a:schemeClr val="tx1"/>
                          </a:solidFill>
                          <a:latin typeface="Garamond"/>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CA" sz="1400" b="0" dirty="0">
                          <a:solidFill>
                            <a:schemeClr val="tx1">
                              <a:lumMod val="75000"/>
                            </a:schemeClr>
                          </a:solidFill>
                          <a:latin typeface="Calibri" panose="020F0502020204030204" pitchFamily="34" charset="0"/>
                          <a:cs typeface="Calibri" panose="020F0502020204030204" pitchFamily="34" charset="0"/>
                        </a:rPr>
                        <a:t>0.01-0.27</a:t>
                      </a:r>
                      <a:endParaRPr lang="en-US" sz="1400" b="0" dirty="0">
                        <a:solidFill>
                          <a:schemeClr val="tx1">
                            <a:lumMod val="75000"/>
                          </a:schemeClr>
                        </a:solidFill>
                        <a:latin typeface="Calibri" panose="020F0502020204030204" pitchFamily="34" charset="0"/>
                        <a:cs typeface="Calibri" panose="020F0502020204030204" pitchFamily="34" charset="0"/>
                      </a:endParaRPr>
                    </a:p>
                  </a:txBody>
                  <a:tcPr>
                    <a:lnL>
                      <a:noFill/>
                    </a:lnL>
                    <a:lnR w="9525" cap="flat" cmpd="sng" algn="ctr">
                      <a:solidFill>
                        <a:srgbClr val="435875">
                          <a:shade val="95000"/>
                          <a:satMod val="105000"/>
                        </a:srgbClr>
                      </a:solidFill>
                      <a:prstDash val="solid"/>
                    </a:lnR>
                    <a:lnT w="9525" cap="flat" cmpd="sng" algn="ctr">
                      <a:solidFill>
                        <a:srgbClr val="435875">
                          <a:shade val="95000"/>
                          <a:satMod val="105000"/>
                        </a:srgbClr>
                      </a:solidFill>
                      <a:prstDash val="solid"/>
                    </a:lnT>
                    <a:lnB w="9525" cap="flat" cmpd="sng" algn="ctr">
                      <a:solidFill>
                        <a:srgbClr val="435875">
                          <a:shade val="95000"/>
                          <a:satMod val="105000"/>
                        </a:srgbClr>
                      </a:solidFill>
                      <a:prstDash val="solid"/>
                    </a:lnB>
                    <a:lnTlToBr w="12700" cmpd="sng">
                      <a:noFill/>
                      <a:prstDash val="solid"/>
                    </a:lnTlToBr>
                    <a:lnBlToTr w="12700" cmpd="sng">
                      <a:noFill/>
                      <a:prstDash val="solid"/>
                    </a:lnBlToTr>
                    <a:noFill/>
                  </a:tcPr>
                </a:tc>
                <a:extLst>
                  <a:ext uri="{0D108BD9-81ED-4DB2-BD59-A6C34878D82A}">
                    <a16:rowId xmlns:a16="http://schemas.microsoft.com/office/drawing/2014/main" val="2892455147"/>
                  </a:ext>
                </a:extLst>
              </a:tr>
              <a:tr h="492047">
                <a:tc vMerge="1">
                  <a:txBody>
                    <a:bodyPr/>
                    <a:lstStyle/>
                    <a:p>
                      <a:endParaRPr lang="en-US" dirty="0"/>
                    </a:p>
                  </a:txBody>
                  <a:tcPr/>
                </a:tc>
                <a:tc>
                  <a:txBody>
                    <a:bodyPr/>
                    <a:lstStyle>
                      <a:lvl1pPr marL="0" algn="l" defTabSz="685800" rtl="0" eaLnBrk="1" latinLnBrk="0" hangingPunct="1">
                        <a:defRPr sz="1350" kern="1200">
                          <a:solidFill>
                            <a:schemeClr val="tx1"/>
                          </a:solidFill>
                          <a:latin typeface="Garamond"/>
                        </a:defRPr>
                      </a:lvl1pPr>
                      <a:lvl2pPr marL="342900" algn="l" defTabSz="685800" rtl="0" eaLnBrk="1" latinLnBrk="0" hangingPunct="1">
                        <a:defRPr sz="1350" kern="1200">
                          <a:solidFill>
                            <a:schemeClr val="tx1"/>
                          </a:solidFill>
                          <a:latin typeface="Garamond"/>
                        </a:defRPr>
                      </a:lvl2pPr>
                      <a:lvl3pPr marL="685800" algn="l" defTabSz="685800" rtl="0" eaLnBrk="1" latinLnBrk="0" hangingPunct="1">
                        <a:defRPr sz="1350" kern="1200">
                          <a:solidFill>
                            <a:schemeClr val="tx1"/>
                          </a:solidFill>
                          <a:latin typeface="Garamond"/>
                        </a:defRPr>
                      </a:lvl3pPr>
                      <a:lvl4pPr marL="1028700" algn="l" defTabSz="685800" rtl="0" eaLnBrk="1" latinLnBrk="0" hangingPunct="1">
                        <a:defRPr sz="1350" kern="1200">
                          <a:solidFill>
                            <a:schemeClr val="tx1"/>
                          </a:solidFill>
                          <a:latin typeface="Garamond"/>
                        </a:defRPr>
                      </a:lvl4pPr>
                      <a:lvl5pPr marL="1371600" algn="l" defTabSz="685800" rtl="0" eaLnBrk="1" latinLnBrk="0" hangingPunct="1">
                        <a:defRPr sz="1350" kern="1200">
                          <a:solidFill>
                            <a:schemeClr val="tx1"/>
                          </a:solidFill>
                          <a:latin typeface="Garamond"/>
                        </a:defRPr>
                      </a:lvl5pPr>
                      <a:lvl6pPr marL="1714500" algn="l" defTabSz="685800" rtl="0" eaLnBrk="1" latinLnBrk="0" hangingPunct="1">
                        <a:defRPr sz="1350" kern="1200">
                          <a:solidFill>
                            <a:schemeClr val="tx1"/>
                          </a:solidFill>
                          <a:latin typeface="Garamond"/>
                        </a:defRPr>
                      </a:lvl6pPr>
                      <a:lvl7pPr marL="2057400" algn="l" defTabSz="685800" rtl="0" eaLnBrk="1" latinLnBrk="0" hangingPunct="1">
                        <a:defRPr sz="1350" kern="1200">
                          <a:solidFill>
                            <a:schemeClr val="tx1"/>
                          </a:solidFill>
                          <a:latin typeface="Garamond"/>
                        </a:defRPr>
                      </a:lvl7pPr>
                      <a:lvl8pPr marL="2400300" algn="l" defTabSz="685800" rtl="0" eaLnBrk="1" latinLnBrk="0" hangingPunct="1">
                        <a:defRPr sz="1350" kern="1200">
                          <a:solidFill>
                            <a:schemeClr val="tx1"/>
                          </a:solidFill>
                          <a:latin typeface="Garamond"/>
                        </a:defRPr>
                      </a:lvl8pPr>
                      <a:lvl9pPr marL="2743200" algn="l" defTabSz="685800" rtl="0" eaLnBrk="1" latinLnBrk="0" hangingPunct="1">
                        <a:defRPr sz="1350" kern="1200">
                          <a:solidFill>
                            <a:schemeClr val="tx1"/>
                          </a:solidFill>
                          <a:latin typeface="Garamond"/>
                        </a:defRPr>
                      </a:lvl9pPr>
                    </a:lstStyle>
                    <a:p>
                      <a:pPr algn="ctr"/>
                      <a:r>
                        <a:rPr lang="en-US" altLang="zh-CN" sz="1400" dirty="0" err="1">
                          <a:solidFill>
                            <a:schemeClr val="tx1">
                              <a:lumMod val="75000"/>
                            </a:schemeClr>
                          </a:solidFill>
                          <a:latin typeface="Calibri" panose="020F0502020204030204" pitchFamily="34" charset="0"/>
                          <a:cs typeface="Calibri" panose="020F0502020204030204" pitchFamily="34" charset="0"/>
                        </a:rPr>
                        <a:t>rCSI</a:t>
                      </a:r>
                      <a:endParaRPr lang="en-US" sz="1400" b="1" dirty="0">
                        <a:solidFill>
                          <a:schemeClr val="tx1">
                            <a:lumMod val="75000"/>
                          </a:schemeClr>
                        </a:solidFill>
                        <a:latin typeface="Calibri" panose="020F0502020204030204" pitchFamily="34" charset="0"/>
                        <a:cs typeface="Calibri" panose="020F0502020204030204" pitchFamily="34" charset="0"/>
                      </a:endParaRPr>
                    </a:p>
                  </a:txBody>
                  <a:tcPr>
                    <a:lnL>
                      <a:noFill/>
                    </a:lnL>
                    <a:lnR>
                      <a:noFill/>
                    </a:lnR>
                    <a:lnT w="9525" cap="flat" cmpd="sng" algn="ctr">
                      <a:solidFill>
                        <a:srgbClr val="435875">
                          <a:shade val="95000"/>
                          <a:satMod val="105000"/>
                        </a:srgbClr>
                      </a:solidFill>
                      <a:prstDash val="solid"/>
                    </a:lnT>
                    <a:lnB w="9525" cap="flat" cmpd="sng" algn="ctr">
                      <a:solidFill>
                        <a:srgbClr val="435875">
                          <a:shade val="95000"/>
                          <a:satMod val="105000"/>
                        </a:srgbClr>
                      </a:solidFill>
                      <a:prstDash val="soli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Garamond"/>
                        </a:defRPr>
                      </a:lvl1pPr>
                      <a:lvl2pPr marL="342900" algn="l" defTabSz="685800" rtl="0" eaLnBrk="1" latinLnBrk="0" hangingPunct="1">
                        <a:defRPr sz="1350" kern="1200">
                          <a:solidFill>
                            <a:schemeClr val="tx1"/>
                          </a:solidFill>
                          <a:latin typeface="Garamond"/>
                        </a:defRPr>
                      </a:lvl2pPr>
                      <a:lvl3pPr marL="685800" algn="l" defTabSz="685800" rtl="0" eaLnBrk="1" latinLnBrk="0" hangingPunct="1">
                        <a:defRPr sz="1350" kern="1200">
                          <a:solidFill>
                            <a:schemeClr val="tx1"/>
                          </a:solidFill>
                          <a:latin typeface="Garamond"/>
                        </a:defRPr>
                      </a:lvl3pPr>
                      <a:lvl4pPr marL="1028700" algn="l" defTabSz="685800" rtl="0" eaLnBrk="1" latinLnBrk="0" hangingPunct="1">
                        <a:defRPr sz="1350" kern="1200">
                          <a:solidFill>
                            <a:schemeClr val="tx1"/>
                          </a:solidFill>
                          <a:latin typeface="Garamond"/>
                        </a:defRPr>
                      </a:lvl4pPr>
                      <a:lvl5pPr marL="1371600" algn="l" defTabSz="685800" rtl="0" eaLnBrk="1" latinLnBrk="0" hangingPunct="1">
                        <a:defRPr sz="1350" kern="1200">
                          <a:solidFill>
                            <a:schemeClr val="tx1"/>
                          </a:solidFill>
                          <a:latin typeface="Garamond"/>
                        </a:defRPr>
                      </a:lvl5pPr>
                      <a:lvl6pPr marL="1714500" algn="l" defTabSz="685800" rtl="0" eaLnBrk="1" latinLnBrk="0" hangingPunct="1">
                        <a:defRPr sz="1350" kern="1200">
                          <a:solidFill>
                            <a:schemeClr val="tx1"/>
                          </a:solidFill>
                          <a:latin typeface="Garamond"/>
                        </a:defRPr>
                      </a:lvl6pPr>
                      <a:lvl7pPr marL="2057400" algn="l" defTabSz="685800" rtl="0" eaLnBrk="1" latinLnBrk="0" hangingPunct="1">
                        <a:defRPr sz="1350" kern="1200">
                          <a:solidFill>
                            <a:schemeClr val="tx1"/>
                          </a:solidFill>
                          <a:latin typeface="Garamond"/>
                        </a:defRPr>
                      </a:lvl7pPr>
                      <a:lvl8pPr marL="2400300" algn="l" defTabSz="685800" rtl="0" eaLnBrk="1" latinLnBrk="0" hangingPunct="1">
                        <a:defRPr sz="1350" kern="1200">
                          <a:solidFill>
                            <a:schemeClr val="tx1"/>
                          </a:solidFill>
                          <a:latin typeface="Garamond"/>
                        </a:defRPr>
                      </a:lvl8pPr>
                      <a:lvl9pPr marL="2743200" algn="l" defTabSz="685800" rtl="0" eaLnBrk="1" latinLnBrk="0" hangingPunct="1">
                        <a:defRPr sz="1350" kern="1200">
                          <a:solidFill>
                            <a:schemeClr val="tx1"/>
                          </a:solidFill>
                          <a:latin typeface="Garamond"/>
                        </a:defRPr>
                      </a:lvl9pPr>
                    </a:lstStyle>
                    <a:p>
                      <a:pPr algn="ctr"/>
                      <a:r>
                        <a:rPr lang="en-US" sz="1400" kern="1200" dirty="0">
                          <a:solidFill>
                            <a:schemeClr val="tx1">
                              <a:lumMod val="75000"/>
                            </a:schemeClr>
                          </a:solidFill>
                          <a:effectLst/>
                          <a:latin typeface="Calibri" panose="020F0502020204030204" pitchFamily="34" charset="0"/>
                          <a:cs typeface="Calibri" panose="020F0502020204030204" pitchFamily="34" charset="0"/>
                        </a:rPr>
                        <a:t>0.67</a:t>
                      </a:r>
                      <a:endParaRPr lang="en-US" sz="1400" b="0" dirty="0">
                        <a:solidFill>
                          <a:schemeClr val="tx1">
                            <a:lumMod val="75000"/>
                          </a:schemeClr>
                        </a:solidFill>
                        <a:latin typeface="Calibri" panose="020F0502020204030204" pitchFamily="34" charset="0"/>
                        <a:cs typeface="Calibri" panose="020F0502020204030204" pitchFamily="34" charset="0"/>
                      </a:endParaRPr>
                    </a:p>
                  </a:txBody>
                  <a:tcPr>
                    <a:lnL>
                      <a:noFill/>
                    </a:lnL>
                    <a:lnR>
                      <a:noFill/>
                    </a:lnR>
                    <a:lnT w="9525" cap="flat" cmpd="sng" algn="ctr">
                      <a:solidFill>
                        <a:srgbClr val="435875">
                          <a:shade val="95000"/>
                          <a:satMod val="105000"/>
                        </a:srgbClr>
                      </a:solidFill>
                      <a:prstDash val="solid"/>
                    </a:lnT>
                    <a:lnB w="9525" cap="flat" cmpd="sng" algn="ctr">
                      <a:solidFill>
                        <a:srgbClr val="435875">
                          <a:shade val="95000"/>
                          <a:satMod val="105000"/>
                        </a:srgbClr>
                      </a:solidFill>
                      <a:prstDash val="soli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Garamond"/>
                        </a:defRPr>
                      </a:lvl1pPr>
                      <a:lvl2pPr marL="342900" algn="l" defTabSz="685800" rtl="0" eaLnBrk="1" latinLnBrk="0" hangingPunct="1">
                        <a:defRPr sz="1350" kern="1200">
                          <a:solidFill>
                            <a:schemeClr val="tx1"/>
                          </a:solidFill>
                          <a:latin typeface="Garamond"/>
                        </a:defRPr>
                      </a:lvl2pPr>
                      <a:lvl3pPr marL="685800" algn="l" defTabSz="685800" rtl="0" eaLnBrk="1" latinLnBrk="0" hangingPunct="1">
                        <a:defRPr sz="1350" kern="1200">
                          <a:solidFill>
                            <a:schemeClr val="tx1"/>
                          </a:solidFill>
                          <a:latin typeface="Garamond"/>
                        </a:defRPr>
                      </a:lvl3pPr>
                      <a:lvl4pPr marL="1028700" algn="l" defTabSz="685800" rtl="0" eaLnBrk="1" latinLnBrk="0" hangingPunct="1">
                        <a:defRPr sz="1350" kern="1200">
                          <a:solidFill>
                            <a:schemeClr val="tx1"/>
                          </a:solidFill>
                          <a:latin typeface="Garamond"/>
                        </a:defRPr>
                      </a:lvl4pPr>
                      <a:lvl5pPr marL="1371600" algn="l" defTabSz="685800" rtl="0" eaLnBrk="1" latinLnBrk="0" hangingPunct="1">
                        <a:defRPr sz="1350" kern="1200">
                          <a:solidFill>
                            <a:schemeClr val="tx1"/>
                          </a:solidFill>
                          <a:latin typeface="Garamond"/>
                        </a:defRPr>
                      </a:lvl5pPr>
                      <a:lvl6pPr marL="1714500" algn="l" defTabSz="685800" rtl="0" eaLnBrk="1" latinLnBrk="0" hangingPunct="1">
                        <a:defRPr sz="1350" kern="1200">
                          <a:solidFill>
                            <a:schemeClr val="tx1"/>
                          </a:solidFill>
                          <a:latin typeface="Garamond"/>
                        </a:defRPr>
                      </a:lvl6pPr>
                      <a:lvl7pPr marL="2057400" algn="l" defTabSz="685800" rtl="0" eaLnBrk="1" latinLnBrk="0" hangingPunct="1">
                        <a:defRPr sz="1350" kern="1200">
                          <a:solidFill>
                            <a:schemeClr val="tx1"/>
                          </a:solidFill>
                          <a:latin typeface="Garamond"/>
                        </a:defRPr>
                      </a:lvl7pPr>
                      <a:lvl8pPr marL="2400300" algn="l" defTabSz="685800" rtl="0" eaLnBrk="1" latinLnBrk="0" hangingPunct="1">
                        <a:defRPr sz="1350" kern="1200">
                          <a:solidFill>
                            <a:schemeClr val="tx1"/>
                          </a:solidFill>
                          <a:latin typeface="Garamond"/>
                        </a:defRPr>
                      </a:lvl8pPr>
                      <a:lvl9pPr marL="2743200" algn="l" defTabSz="685800" rtl="0" eaLnBrk="1" latinLnBrk="0" hangingPunct="1">
                        <a:defRPr sz="1350" kern="1200">
                          <a:solidFill>
                            <a:schemeClr val="tx1"/>
                          </a:solidFill>
                          <a:latin typeface="Garamond"/>
                        </a:defRPr>
                      </a:lvl9pPr>
                    </a:lstStyle>
                    <a:p>
                      <a:pPr algn="ctr"/>
                      <a:r>
                        <a:rPr lang="en-US" sz="1400" b="1" kern="1200" dirty="0">
                          <a:solidFill>
                            <a:schemeClr val="tx1">
                              <a:lumMod val="75000"/>
                            </a:schemeClr>
                          </a:solidFill>
                          <a:effectLst/>
                          <a:latin typeface="Calibri" panose="020F0502020204030204" pitchFamily="34" charset="0"/>
                          <a:cs typeface="Calibri" panose="020F0502020204030204" pitchFamily="34" charset="0"/>
                        </a:rPr>
                        <a:t>0.58-0.63</a:t>
                      </a:r>
                      <a:endParaRPr lang="en-US" sz="1400" b="1" dirty="0">
                        <a:solidFill>
                          <a:schemeClr val="tx1">
                            <a:lumMod val="75000"/>
                          </a:schemeClr>
                        </a:solidFill>
                        <a:latin typeface="Calibri" panose="020F0502020204030204" pitchFamily="34" charset="0"/>
                        <a:cs typeface="Calibri" panose="020F0502020204030204" pitchFamily="34" charset="0"/>
                      </a:endParaRPr>
                    </a:p>
                  </a:txBody>
                  <a:tcPr>
                    <a:lnL>
                      <a:noFill/>
                    </a:lnL>
                    <a:lnR>
                      <a:noFill/>
                    </a:lnR>
                    <a:lnT w="9525" cap="flat" cmpd="sng" algn="ctr">
                      <a:solidFill>
                        <a:srgbClr val="435875">
                          <a:shade val="95000"/>
                          <a:satMod val="105000"/>
                        </a:srgbClr>
                      </a:solidFill>
                      <a:prstDash val="solid"/>
                    </a:lnT>
                    <a:lnB w="9525" cap="flat" cmpd="sng" algn="ctr">
                      <a:solidFill>
                        <a:srgbClr val="435875">
                          <a:shade val="95000"/>
                          <a:satMod val="105000"/>
                        </a:srgbClr>
                      </a:solidFill>
                      <a:prstDash val="solid"/>
                    </a:lnB>
                    <a:lnTlToBr w="12700" cmpd="sng">
                      <a:noFill/>
                      <a:prstDash val="solid"/>
                    </a:lnTlToBr>
                    <a:lnBlToTr w="12700" cmpd="sng">
                      <a:noFill/>
                      <a:prstDash val="solid"/>
                    </a:lnBlToTr>
                    <a:solidFill>
                      <a:srgbClr val="40B9D8">
                        <a:lumMod val="40000"/>
                        <a:lumOff val="60000"/>
                      </a:srgbClr>
                    </a:solidFill>
                  </a:tcPr>
                </a:tc>
                <a:tc>
                  <a:txBody>
                    <a:bodyPr/>
                    <a:lstStyle>
                      <a:lvl1pPr marL="0" algn="l" defTabSz="685800" rtl="0" eaLnBrk="1" latinLnBrk="0" hangingPunct="1">
                        <a:defRPr sz="1350" kern="1200">
                          <a:solidFill>
                            <a:schemeClr val="tx1"/>
                          </a:solidFill>
                          <a:latin typeface="Garamond"/>
                        </a:defRPr>
                      </a:lvl1pPr>
                      <a:lvl2pPr marL="342900" algn="l" defTabSz="685800" rtl="0" eaLnBrk="1" latinLnBrk="0" hangingPunct="1">
                        <a:defRPr sz="1350" kern="1200">
                          <a:solidFill>
                            <a:schemeClr val="tx1"/>
                          </a:solidFill>
                          <a:latin typeface="Garamond"/>
                        </a:defRPr>
                      </a:lvl2pPr>
                      <a:lvl3pPr marL="685800" algn="l" defTabSz="685800" rtl="0" eaLnBrk="1" latinLnBrk="0" hangingPunct="1">
                        <a:defRPr sz="1350" kern="1200">
                          <a:solidFill>
                            <a:schemeClr val="tx1"/>
                          </a:solidFill>
                          <a:latin typeface="Garamond"/>
                        </a:defRPr>
                      </a:lvl3pPr>
                      <a:lvl4pPr marL="1028700" algn="l" defTabSz="685800" rtl="0" eaLnBrk="1" latinLnBrk="0" hangingPunct="1">
                        <a:defRPr sz="1350" kern="1200">
                          <a:solidFill>
                            <a:schemeClr val="tx1"/>
                          </a:solidFill>
                          <a:latin typeface="Garamond"/>
                        </a:defRPr>
                      </a:lvl4pPr>
                      <a:lvl5pPr marL="1371600" algn="l" defTabSz="685800" rtl="0" eaLnBrk="1" latinLnBrk="0" hangingPunct="1">
                        <a:defRPr sz="1350" kern="1200">
                          <a:solidFill>
                            <a:schemeClr val="tx1"/>
                          </a:solidFill>
                          <a:latin typeface="Garamond"/>
                        </a:defRPr>
                      </a:lvl5pPr>
                      <a:lvl6pPr marL="1714500" algn="l" defTabSz="685800" rtl="0" eaLnBrk="1" latinLnBrk="0" hangingPunct="1">
                        <a:defRPr sz="1350" kern="1200">
                          <a:solidFill>
                            <a:schemeClr val="tx1"/>
                          </a:solidFill>
                          <a:latin typeface="Garamond"/>
                        </a:defRPr>
                      </a:lvl6pPr>
                      <a:lvl7pPr marL="2057400" algn="l" defTabSz="685800" rtl="0" eaLnBrk="1" latinLnBrk="0" hangingPunct="1">
                        <a:defRPr sz="1350" kern="1200">
                          <a:solidFill>
                            <a:schemeClr val="tx1"/>
                          </a:solidFill>
                          <a:latin typeface="Garamond"/>
                        </a:defRPr>
                      </a:lvl7pPr>
                      <a:lvl8pPr marL="2400300" algn="l" defTabSz="685800" rtl="0" eaLnBrk="1" latinLnBrk="0" hangingPunct="1">
                        <a:defRPr sz="1350" kern="1200">
                          <a:solidFill>
                            <a:schemeClr val="tx1"/>
                          </a:solidFill>
                          <a:latin typeface="Garamond"/>
                        </a:defRPr>
                      </a:lvl8pPr>
                      <a:lvl9pPr marL="2743200" algn="l" defTabSz="685800" rtl="0" eaLnBrk="1" latinLnBrk="0" hangingPunct="1">
                        <a:defRPr sz="1350" kern="1200">
                          <a:solidFill>
                            <a:schemeClr val="tx1"/>
                          </a:solidFill>
                          <a:latin typeface="Garamond"/>
                        </a:defRPr>
                      </a:lvl9pPr>
                    </a:lstStyle>
                    <a:p>
                      <a:pPr algn="ctr"/>
                      <a:r>
                        <a:rPr lang="en-US" altLang="zh-CN" sz="1400" dirty="0">
                          <a:solidFill>
                            <a:schemeClr val="tx1">
                              <a:lumMod val="75000"/>
                            </a:schemeClr>
                          </a:solidFill>
                          <a:latin typeface="Calibri" panose="020F0502020204030204" pitchFamily="34" charset="0"/>
                          <a:cs typeface="Calibri" panose="020F0502020204030204" pitchFamily="34" charset="0"/>
                        </a:rPr>
                        <a:t>0.00</a:t>
                      </a:r>
                      <a:endParaRPr lang="en-US" sz="1400" b="0" dirty="0">
                        <a:solidFill>
                          <a:schemeClr val="tx1">
                            <a:lumMod val="75000"/>
                          </a:schemeClr>
                        </a:solidFill>
                        <a:latin typeface="Calibri" panose="020F0502020204030204" pitchFamily="34" charset="0"/>
                        <a:cs typeface="Calibri" panose="020F0502020204030204" pitchFamily="34" charset="0"/>
                      </a:endParaRPr>
                    </a:p>
                  </a:txBody>
                  <a:tcPr>
                    <a:lnL>
                      <a:noFill/>
                    </a:lnL>
                    <a:lnR>
                      <a:noFill/>
                    </a:lnR>
                    <a:lnT w="9525" cap="flat" cmpd="sng" algn="ctr">
                      <a:solidFill>
                        <a:srgbClr val="435875">
                          <a:shade val="95000"/>
                          <a:satMod val="105000"/>
                        </a:srgbClr>
                      </a:solidFill>
                      <a:prstDash val="solid"/>
                    </a:lnT>
                    <a:lnB w="9525" cap="flat" cmpd="sng" algn="ctr">
                      <a:solidFill>
                        <a:srgbClr val="435875">
                          <a:shade val="95000"/>
                          <a:satMod val="105000"/>
                        </a:srgbClr>
                      </a:solidFill>
                      <a:prstDash val="soli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Garamond"/>
                        </a:defRPr>
                      </a:lvl1pPr>
                      <a:lvl2pPr marL="342900" algn="l" defTabSz="685800" rtl="0" eaLnBrk="1" latinLnBrk="0" hangingPunct="1">
                        <a:defRPr sz="1350" kern="1200">
                          <a:solidFill>
                            <a:schemeClr val="tx1"/>
                          </a:solidFill>
                          <a:latin typeface="Garamond"/>
                        </a:defRPr>
                      </a:lvl2pPr>
                      <a:lvl3pPr marL="685800" algn="l" defTabSz="685800" rtl="0" eaLnBrk="1" latinLnBrk="0" hangingPunct="1">
                        <a:defRPr sz="1350" kern="1200">
                          <a:solidFill>
                            <a:schemeClr val="tx1"/>
                          </a:solidFill>
                          <a:latin typeface="Garamond"/>
                        </a:defRPr>
                      </a:lvl3pPr>
                      <a:lvl4pPr marL="1028700" algn="l" defTabSz="685800" rtl="0" eaLnBrk="1" latinLnBrk="0" hangingPunct="1">
                        <a:defRPr sz="1350" kern="1200">
                          <a:solidFill>
                            <a:schemeClr val="tx1"/>
                          </a:solidFill>
                          <a:latin typeface="Garamond"/>
                        </a:defRPr>
                      </a:lvl4pPr>
                      <a:lvl5pPr marL="1371600" algn="l" defTabSz="685800" rtl="0" eaLnBrk="1" latinLnBrk="0" hangingPunct="1">
                        <a:defRPr sz="1350" kern="1200">
                          <a:solidFill>
                            <a:schemeClr val="tx1"/>
                          </a:solidFill>
                          <a:latin typeface="Garamond"/>
                        </a:defRPr>
                      </a:lvl5pPr>
                      <a:lvl6pPr marL="1714500" algn="l" defTabSz="685800" rtl="0" eaLnBrk="1" latinLnBrk="0" hangingPunct="1">
                        <a:defRPr sz="1350" kern="1200">
                          <a:solidFill>
                            <a:schemeClr val="tx1"/>
                          </a:solidFill>
                          <a:latin typeface="Garamond"/>
                        </a:defRPr>
                      </a:lvl6pPr>
                      <a:lvl7pPr marL="2057400" algn="l" defTabSz="685800" rtl="0" eaLnBrk="1" latinLnBrk="0" hangingPunct="1">
                        <a:defRPr sz="1350" kern="1200">
                          <a:solidFill>
                            <a:schemeClr val="tx1"/>
                          </a:solidFill>
                          <a:latin typeface="Garamond"/>
                        </a:defRPr>
                      </a:lvl7pPr>
                      <a:lvl8pPr marL="2400300" algn="l" defTabSz="685800" rtl="0" eaLnBrk="1" latinLnBrk="0" hangingPunct="1">
                        <a:defRPr sz="1350" kern="1200">
                          <a:solidFill>
                            <a:schemeClr val="tx1"/>
                          </a:solidFill>
                          <a:latin typeface="Garamond"/>
                        </a:defRPr>
                      </a:lvl8pPr>
                      <a:lvl9pPr marL="2743200" algn="l" defTabSz="685800" rtl="0" eaLnBrk="1" latinLnBrk="0" hangingPunct="1">
                        <a:defRPr sz="1350" kern="1200">
                          <a:solidFill>
                            <a:schemeClr val="tx1"/>
                          </a:solidFill>
                          <a:latin typeface="Garamond"/>
                        </a:defRPr>
                      </a:lvl9pPr>
                    </a:lstStyle>
                    <a:p>
                      <a:pPr algn="ctr"/>
                      <a:r>
                        <a:rPr lang="en-CA" sz="1400" b="0" dirty="0">
                          <a:solidFill>
                            <a:schemeClr val="tx1">
                              <a:lumMod val="75000"/>
                            </a:schemeClr>
                          </a:solidFill>
                          <a:latin typeface="Calibri" panose="020F0502020204030204" pitchFamily="34" charset="0"/>
                          <a:cs typeface="Calibri" panose="020F0502020204030204" pitchFamily="34" charset="0"/>
                        </a:rPr>
                        <a:t>0.00-0.20</a:t>
                      </a:r>
                      <a:endParaRPr lang="en-US" sz="1400" b="0" dirty="0">
                        <a:solidFill>
                          <a:schemeClr val="tx1">
                            <a:lumMod val="75000"/>
                          </a:schemeClr>
                        </a:solidFill>
                        <a:latin typeface="Calibri" panose="020F0502020204030204" pitchFamily="34" charset="0"/>
                        <a:cs typeface="Calibri" panose="020F0502020204030204" pitchFamily="34" charset="0"/>
                      </a:endParaRPr>
                    </a:p>
                  </a:txBody>
                  <a:tcPr>
                    <a:lnL>
                      <a:noFill/>
                    </a:lnL>
                    <a:lnR w="9525" cap="flat" cmpd="sng" algn="ctr">
                      <a:solidFill>
                        <a:srgbClr val="435875">
                          <a:shade val="95000"/>
                          <a:satMod val="105000"/>
                        </a:srgbClr>
                      </a:solidFill>
                      <a:prstDash val="solid"/>
                    </a:lnR>
                    <a:lnT w="9525" cap="flat" cmpd="sng" algn="ctr">
                      <a:solidFill>
                        <a:srgbClr val="435875">
                          <a:shade val="95000"/>
                          <a:satMod val="105000"/>
                        </a:srgbClr>
                      </a:solidFill>
                      <a:prstDash val="solid"/>
                    </a:lnT>
                    <a:lnB w="9525" cap="flat" cmpd="sng" algn="ctr">
                      <a:solidFill>
                        <a:srgbClr val="435875">
                          <a:shade val="95000"/>
                          <a:satMod val="105000"/>
                        </a:srgbClr>
                      </a:solidFill>
                      <a:prstDash val="solid"/>
                    </a:lnB>
                    <a:lnTlToBr w="12700" cmpd="sng">
                      <a:noFill/>
                      <a:prstDash val="solid"/>
                    </a:lnTlToBr>
                    <a:lnBlToTr w="12700" cmpd="sng">
                      <a:noFill/>
                      <a:prstDash val="solid"/>
                    </a:lnBlToTr>
                    <a:noFill/>
                  </a:tcPr>
                </a:tc>
                <a:extLst>
                  <a:ext uri="{0D108BD9-81ED-4DB2-BD59-A6C34878D82A}">
                    <a16:rowId xmlns:a16="http://schemas.microsoft.com/office/drawing/2014/main" val="3205090665"/>
                  </a:ext>
                </a:extLst>
              </a:tr>
              <a:tr h="525999">
                <a:tc rowSpan="2">
                  <a:txBody>
                    <a:bodyPr/>
                    <a:lstStyle>
                      <a:lvl1pPr marL="0" algn="l" defTabSz="685800" rtl="0" eaLnBrk="1" latinLnBrk="0" hangingPunct="1">
                        <a:defRPr sz="1350" kern="1200">
                          <a:solidFill>
                            <a:schemeClr val="tx1"/>
                          </a:solidFill>
                          <a:latin typeface="Garamond"/>
                        </a:defRPr>
                      </a:lvl1pPr>
                      <a:lvl2pPr marL="342900" algn="l" defTabSz="685800" rtl="0" eaLnBrk="1" latinLnBrk="0" hangingPunct="1">
                        <a:defRPr sz="1350" kern="1200">
                          <a:solidFill>
                            <a:schemeClr val="tx1"/>
                          </a:solidFill>
                          <a:latin typeface="Garamond"/>
                        </a:defRPr>
                      </a:lvl2pPr>
                      <a:lvl3pPr marL="685800" algn="l" defTabSz="685800" rtl="0" eaLnBrk="1" latinLnBrk="0" hangingPunct="1">
                        <a:defRPr sz="1350" kern="1200">
                          <a:solidFill>
                            <a:schemeClr val="tx1"/>
                          </a:solidFill>
                          <a:latin typeface="Garamond"/>
                        </a:defRPr>
                      </a:lvl3pPr>
                      <a:lvl4pPr marL="1028700" algn="l" defTabSz="685800" rtl="0" eaLnBrk="1" latinLnBrk="0" hangingPunct="1">
                        <a:defRPr sz="1350" kern="1200">
                          <a:solidFill>
                            <a:schemeClr val="tx1"/>
                          </a:solidFill>
                          <a:latin typeface="Garamond"/>
                        </a:defRPr>
                      </a:lvl4pPr>
                      <a:lvl5pPr marL="1371600" algn="l" defTabSz="685800" rtl="0" eaLnBrk="1" latinLnBrk="0" hangingPunct="1">
                        <a:defRPr sz="1350" kern="1200">
                          <a:solidFill>
                            <a:schemeClr val="tx1"/>
                          </a:solidFill>
                          <a:latin typeface="Garamond"/>
                        </a:defRPr>
                      </a:lvl5pPr>
                      <a:lvl6pPr marL="1714500" algn="l" defTabSz="685800" rtl="0" eaLnBrk="1" latinLnBrk="0" hangingPunct="1">
                        <a:defRPr sz="1350" kern="1200">
                          <a:solidFill>
                            <a:schemeClr val="tx1"/>
                          </a:solidFill>
                          <a:latin typeface="Garamond"/>
                        </a:defRPr>
                      </a:lvl6pPr>
                      <a:lvl7pPr marL="2057400" algn="l" defTabSz="685800" rtl="0" eaLnBrk="1" latinLnBrk="0" hangingPunct="1">
                        <a:defRPr sz="1350" kern="1200">
                          <a:solidFill>
                            <a:schemeClr val="tx1"/>
                          </a:solidFill>
                          <a:latin typeface="Garamond"/>
                        </a:defRPr>
                      </a:lvl7pPr>
                      <a:lvl8pPr marL="2400300" algn="l" defTabSz="685800" rtl="0" eaLnBrk="1" latinLnBrk="0" hangingPunct="1">
                        <a:defRPr sz="1350" kern="1200">
                          <a:solidFill>
                            <a:schemeClr val="tx1"/>
                          </a:solidFill>
                          <a:latin typeface="Garamond"/>
                        </a:defRPr>
                      </a:lvl8pPr>
                      <a:lvl9pPr marL="2743200" algn="l" defTabSz="685800" rtl="0" eaLnBrk="1" latinLnBrk="0" hangingPunct="1">
                        <a:defRPr sz="1350" kern="1200">
                          <a:solidFill>
                            <a:schemeClr val="tx1"/>
                          </a:solidFill>
                          <a:latin typeface="Garamond"/>
                        </a:defRPr>
                      </a:lvl9pPr>
                    </a:lstStyle>
                    <a:p>
                      <a:pPr algn="ctr"/>
                      <a:r>
                        <a:rPr lang="en-US" altLang="zh-CN" sz="1400" dirty="0">
                          <a:solidFill>
                            <a:schemeClr val="tx1">
                              <a:lumMod val="75000"/>
                            </a:schemeClr>
                          </a:solidFill>
                          <a:latin typeface="Calibri" panose="020F0502020204030204" pitchFamily="34" charset="0"/>
                          <a:cs typeface="Calibri" panose="020F0502020204030204" pitchFamily="34" charset="0"/>
                        </a:rPr>
                        <a:t>Tanzania</a:t>
                      </a:r>
                    </a:p>
                    <a:p>
                      <a:pPr algn="ctr"/>
                      <a:endParaRPr lang="en-US" sz="1200" b="1" dirty="0">
                        <a:solidFill>
                          <a:schemeClr val="tx1">
                            <a:lumMod val="75000"/>
                          </a:schemeClr>
                        </a:solidFill>
                        <a:latin typeface="Calibri" panose="020F0502020204030204" pitchFamily="34" charset="0"/>
                        <a:cs typeface="Calibri" panose="020F0502020204030204" pitchFamily="34" charset="0"/>
                      </a:endParaRPr>
                    </a:p>
                  </a:txBody>
                  <a:tcPr>
                    <a:lnL w="9525" cap="flat" cmpd="sng" algn="ctr">
                      <a:solidFill>
                        <a:srgbClr val="435875">
                          <a:shade val="95000"/>
                          <a:satMod val="105000"/>
                        </a:srgbClr>
                      </a:solidFill>
                      <a:prstDash val="solid"/>
                    </a:lnL>
                    <a:lnR>
                      <a:noFill/>
                    </a:lnR>
                    <a:lnT>
                      <a:noFill/>
                    </a:lnT>
                    <a:lnB>
                      <a:noFill/>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Garamond"/>
                        </a:defRPr>
                      </a:lvl1pPr>
                      <a:lvl2pPr marL="342900" algn="l" defTabSz="685800" rtl="0" eaLnBrk="1" latinLnBrk="0" hangingPunct="1">
                        <a:defRPr sz="1350" kern="1200">
                          <a:solidFill>
                            <a:schemeClr val="tx1"/>
                          </a:solidFill>
                          <a:latin typeface="Garamond"/>
                        </a:defRPr>
                      </a:lvl2pPr>
                      <a:lvl3pPr marL="685800" algn="l" defTabSz="685800" rtl="0" eaLnBrk="1" latinLnBrk="0" hangingPunct="1">
                        <a:defRPr sz="1350" kern="1200">
                          <a:solidFill>
                            <a:schemeClr val="tx1"/>
                          </a:solidFill>
                          <a:latin typeface="Garamond"/>
                        </a:defRPr>
                      </a:lvl3pPr>
                      <a:lvl4pPr marL="1028700" algn="l" defTabSz="685800" rtl="0" eaLnBrk="1" latinLnBrk="0" hangingPunct="1">
                        <a:defRPr sz="1350" kern="1200">
                          <a:solidFill>
                            <a:schemeClr val="tx1"/>
                          </a:solidFill>
                          <a:latin typeface="Garamond"/>
                        </a:defRPr>
                      </a:lvl4pPr>
                      <a:lvl5pPr marL="1371600" algn="l" defTabSz="685800" rtl="0" eaLnBrk="1" latinLnBrk="0" hangingPunct="1">
                        <a:defRPr sz="1350" kern="1200">
                          <a:solidFill>
                            <a:schemeClr val="tx1"/>
                          </a:solidFill>
                          <a:latin typeface="Garamond"/>
                        </a:defRPr>
                      </a:lvl5pPr>
                      <a:lvl6pPr marL="1714500" algn="l" defTabSz="685800" rtl="0" eaLnBrk="1" latinLnBrk="0" hangingPunct="1">
                        <a:defRPr sz="1350" kern="1200">
                          <a:solidFill>
                            <a:schemeClr val="tx1"/>
                          </a:solidFill>
                          <a:latin typeface="Garamond"/>
                        </a:defRPr>
                      </a:lvl6pPr>
                      <a:lvl7pPr marL="2057400" algn="l" defTabSz="685800" rtl="0" eaLnBrk="1" latinLnBrk="0" hangingPunct="1">
                        <a:defRPr sz="1350" kern="1200">
                          <a:solidFill>
                            <a:schemeClr val="tx1"/>
                          </a:solidFill>
                          <a:latin typeface="Garamond"/>
                        </a:defRPr>
                      </a:lvl7pPr>
                      <a:lvl8pPr marL="2400300" algn="l" defTabSz="685800" rtl="0" eaLnBrk="1" latinLnBrk="0" hangingPunct="1">
                        <a:defRPr sz="1350" kern="1200">
                          <a:solidFill>
                            <a:schemeClr val="tx1"/>
                          </a:solidFill>
                          <a:latin typeface="Garamond"/>
                        </a:defRPr>
                      </a:lvl8pPr>
                      <a:lvl9pPr marL="2743200" algn="l" defTabSz="685800" rtl="0" eaLnBrk="1" latinLnBrk="0" hangingPunct="1">
                        <a:defRPr sz="1350" kern="1200">
                          <a:solidFill>
                            <a:schemeClr val="tx1"/>
                          </a:solidFill>
                          <a:latin typeface="Garamond"/>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altLang="zh-CN" sz="1400" dirty="0">
                          <a:solidFill>
                            <a:schemeClr val="tx1">
                              <a:lumMod val="75000"/>
                            </a:schemeClr>
                          </a:solidFill>
                          <a:latin typeface="Calibri" panose="020F0502020204030204" pitchFamily="34" charset="0"/>
                          <a:cs typeface="Calibri" panose="020F0502020204030204" pitchFamily="34" charset="0"/>
                        </a:rPr>
                        <a:t>FCS</a:t>
                      </a:r>
                      <a:r>
                        <a:rPr lang="zh-CN" altLang="en-US" sz="1400" dirty="0">
                          <a:solidFill>
                            <a:schemeClr val="tx1">
                              <a:lumMod val="75000"/>
                            </a:schemeClr>
                          </a:solidFill>
                          <a:latin typeface="Calibri" panose="020F0502020204030204" pitchFamily="34" charset="0"/>
                          <a:cs typeface="Calibri" panose="020F0502020204030204" pitchFamily="34" charset="0"/>
                        </a:rPr>
                        <a:t> </a:t>
                      </a:r>
                      <a:endParaRPr lang="en-US" altLang="zh-CN" sz="1400" dirty="0">
                        <a:solidFill>
                          <a:schemeClr val="tx1">
                            <a:lumMod val="75000"/>
                          </a:schemeClr>
                        </a:solidFill>
                        <a:latin typeface="Calibri" panose="020F0502020204030204" pitchFamily="34" charset="0"/>
                        <a:cs typeface="Calibri" panose="020F0502020204030204" pitchFamily="34" charset="0"/>
                      </a:endParaRPr>
                    </a:p>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400" b="1" dirty="0">
                        <a:solidFill>
                          <a:schemeClr val="tx1">
                            <a:lumMod val="75000"/>
                          </a:schemeClr>
                        </a:solidFill>
                        <a:latin typeface="Calibri" panose="020F0502020204030204" pitchFamily="34" charset="0"/>
                        <a:cs typeface="Calibri" panose="020F0502020204030204" pitchFamily="34" charset="0"/>
                      </a:endParaRPr>
                    </a:p>
                  </a:txBody>
                  <a:tcPr>
                    <a:lnL>
                      <a:noFill/>
                    </a:lnL>
                    <a:lnR>
                      <a:noFill/>
                    </a:lnR>
                    <a:lnT w="9525" cap="flat" cmpd="sng" algn="ctr">
                      <a:solidFill>
                        <a:srgbClr val="435875">
                          <a:shade val="95000"/>
                          <a:satMod val="105000"/>
                        </a:srgbClr>
                      </a:solidFill>
                      <a:prstDash val="solid"/>
                    </a:lnT>
                    <a:lnB w="9525" cap="flat" cmpd="sng" algn="ctr">
                      <a:solidFill>
                        <a:srgbClr val="435875">
                          <a:shade val="95000"/>
                          <a:satMod val="105000"/>
                        </a:srgbClr>
                      </a:solidFill>
                      <a:prstDash val="soli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Garamond"/>
                        </a:defRPr>
                      </a:lvl1pPr>
                      <a:lvl2pPr marL="342900" algn="l" defTabSz="685800" rtl="0" eaLnBrk="1" latinLnBrk="0" hangingPunct="1">
                        <a:defRPr sz="1350" kern="1200">
                          <a:solidFill>
                            <a:schemeClr val="tx1"/>
                          </a:solidFill>
                          <a:latin typeface="Garamond"/>
                        </a:defRPr>
                      </a:lvl2pPr>
                      <a:lvl3pPr marL="685800" algn="l" defTabSz="685800" rtl="0" eaLnBrk="1" latinLnBrk="0" hangingPunct="1">
                        <a:defRPr sz="1350" kern="1200">
                          <a:solidFill>
                            <a:schemeClr val="tx1"/>
                          </a:solidFill>
                          <a:latin typeface="Garamond"/>
                        </a:defRPr>
                      </a:lvl3pPr>
                      <a:lvl4pPr marL="1028700" algn="l" defTabSz="685800" rtl="0" eaLnBrk="1" latinLnBrk="0" hangingPunct="1">
                        <a:defRPr sz="1350" kern="1200">
                          <a:solidFill>
                            <a:schemeClr val="tx1"/>
                          </a:solidFill>
                          <a:latin typeface="Garamond"/>
                        </a:defRPr>
                      </a:lvl4pPr>
                      <a:lvl5pPr marL="1371600" algn="l" defTabSz="685800" rtl="0" eaLnBrk="1" latinLnBrk="0" hangingPunct="1">
                        <a:defRPr sz="1350" kern="1200">
                          <a:solidFill>
                            <a:schemeClr val="tx1"/>
                          </a:solidFill>
                          <a:latin typeface="Garamond"/>
                        </a:defRPr>
                      </a:lvl5pPr>
                      <a:lvl6pPr marL="1714500" algn="l" defTabSz="685800" rtl="0" eaLnBrk="1" latinLnBrk="0" hangingPunct="1">
                        <a:defRPr sz="1350" kern="1200">
                          <a:solidFill>
                            <a:schemeClr val="tx1"/>
                          </a:solidFill>
                          <a:latin typeface="Garamond"/>
                        </a:defRPr>
                      </a:lvl6pPr>
                      <a:lvl7pPr marL="2057400" algn="l" defTabSz="685800" rtl="0" eaLnBrk="1" latinLnBrk="0" hangingPunct="1">
                        <a:defRPr sz="1350" kern="1200">
                          <a:solidFill>
                            <a:schemeClr val="tx1"/>
                          </a:solidFill>
                          <a:latin typeface="Garamond"/>
                        </a:defRPr>
                      </a:lvl7pPr>
                      <a:lvl8pPr marL="2400300" algn="l" defTabSz="685800" rtl="0" eaLnBrk="1" latinLnBrk="0" hangingPunct="1">
                        <a:defRPr sz="1350" kern="1200">
                          <a:solidFill>
                            <a:schemeClr val="tx1"/>
                          </a:solidFill>
                          <a:latin typeface="Garamond"/>
                        </a:defRPr>
                      </a:lvl8pPr>
                      <a:lvl9pPr marL="2743200" algn="l" defTabSz="685800" rtl="0" eaLnBrk="1" latinLnBrk="0" hangingPunct="1">
                        <a:defRPr sz="1350" kern="1200">
                          <a:solidFill>
                            <a:schemeClr val="tx1"/>
                          </a:solidFill>
                          <a:latin typeface="Garamond"/>
                        </a:defRPr>
                      </a:lvl9pPr>
                    </a:lstStyle>
                    <a:p>
                      <a:pPr algn="ctr"/>
                      <a:r>
                        <a:rPr lang="en-US" sz="1400" dirty="0">
                          <a:solidFill>
                            <a:schemeClr val="tx1">
                              <a:lumMod val="75000"/>
                            </a:schemeClr>
                          </a:solidFill>
                          <a:latin typeface="Calibri" panose="020F0502020204030204" pitchFamily="34" charset="0"/>
                          <a:cs typeface="Calibri" panose="020F0502020204030204" pitchFamily="34" charset="0"/>
                        </a:rPr>
                        <a:t>0.83</a:t>
                      </a:r>
                      <a:endParaRPr lang="en-US" sz="1400" b="0" dirty="0">
                        <a:solidFill>
                          <a:schemeClr val="tx1">
                            <a:lumMod val="75000"/>
                          </a:schemeClr>
                        </a:solidFill>
                        <a:latin typeface="Calibri" panose="020F0502020204030204" pitchFamily="34" charset="0"/>
                        <a:cs typeface="Calibri" panose="020F0502020204030204" pitchFamily="34" charset="0"/>
                      </a:endParaRPr>
                    </a:p>
                  </a:txBody>
                  <a:tcPr>
                    <a:lnL>
                      <a:noFill/>
                    </a:lnL>
                    <a:lnR>
                      <a:noFill/>
                    </a:lnR>
                    <a:lnT w="9525" cap="flat" cmpd="sng" algn="ctr">
                      <a:solidFill>
                        <a:srgbClr val="435875">
                          <a:shade val="95000"/>
                          <a:satMod val="105000"/>
                        </a:srgbClr>
                      </a:solidFill>
                      <a:prstDash val="solid"/>
                    </a:lnT>
                    <a:lnB w="9525" cap="flat" cmpd="sng" algn="ctr">
                      <a:solidFill>
                        <a:srgbClr val="435875">
                          <a:shade val="95000"/>
                          <a:satMod val="105000"/>
                        </a:srgbClr>
                      </a:solidFill>
                      <a:prstDash val="soli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Garamond"/>
                        </a:defRPr>
                      </a:lvl1pPr>
                      <a:lvl2pPr marL="342900" algn="l" defTabSz="685800" rtl="0" eaLnBrk="1" latinLnBrk="0" hangingPunct="1">
                        <a:defRPr sz="1350" kern="1200">
                          <a:solidFill>
                            <a:schemeClr val="tx1"/>
                          </a:solidFill>
                          <a:latin typeface="Garamond"/>
                        </a:defRPr>
                      </a:lvl2pPr>
                      <a:lvl3pPr marL="685800" algn="l" defTabSz="685800" rtl="0" eaLnBrk="1" latinLnBrk="0" hangingPunct="1">
                        <a:defRPr sz="1350" kern="1200">
                          <a:solidFill>
                            <a:schemeClr val="tx1"/>
                          </a:solidFill>
                          <a:latin typeface="Garamond"/>
                        </a:defRPr>
                      </a:lvl3pPr>
                      <a:lvl4pPr marL="1028700" algn="l" defTabSz="685800" rtl="0" eaLnBrk="1" latinLnBrk="0" hangingPunct="1">
                        <a:defRPr sz="1350" kern="1200">
                          <a:solidFill>
                            <a:schemeClr val="tx1"/>
                          </a:solidFill>
                          <a:latin typeface="Garamond"/>
                        </a:defRPr>
                      </a:lvl4pPr>
                      <a:lvl5pPr marL="1371600" algn="l" defTabSz="685800" rtl="0" eaLnBrk="1" latinLnBrk="0" hangingPunct="1">
                        <a:defRPr sz="1350" kern="1200">
                          <a:solidFill>
                            <a:schemeClr val="tx1"/>
                          </a:solidFill>
                          <a:latin typeface="Garamond"/>
                        </a:defRPr>
                      </a:lvl5pPr>
                      <a:lvl6pPr marL="1714500" algn="l" defTabSz="685800" rtl="0" eaLnBrk="1" latinLnBrk="0" hangingPunct="1">
                        <a:defRPr sz="1350" kern="1200">
                          <a:solidFill>
                            <a:schemeClr val="tx1"/>
                          </a:solidFill>
                          <a:latin typeface="Garamond"/>
                        </a:defRPr>
                      </a:lvl6pPr>
                      <a:lvl7pPr marL="2057400" algn="l" defTabSz="685800" rtl="0" eaLnBrk="1" latinLnBrk="0" hangingPunct="1">
                        <a:defRPr sz="1350" kern="1200">
                          <a:solidFill>
                            <a:schemeClr val="tx1"/>
                          </a:solidFill>
                          <a:latin typeface="Garamond"/>
                        </a:defRPr>
                      </a:lvl7pPr>
                      <a:lvl8pPr marL="2400300" algn="l" defTabSz="685800" rtl="0" eaLnBrk="1" latinLnBrk="0" hangingPunct="1">
                        <a:defRPr sz="1350" kern="1200">
                          <a:solidFill>
                            <a:schemeClr val="tx1"/>
                          </a:solidFill>
                          <a:latin typeface="Garamond"/>
                        </a:defRPr>
                      </a:lvl8pPr>
                      <a:lvl9pPr marL="2743200" algn="l" defTabSz="685800" rtl="0" eaLnBrk="1" latinLnBrk="0" hangingPunct="1">
                        <a:defRPr sz="1350" kern="1200">
                          <a:solidFill>
                            <a:schemeClr val="tx1"/>
                          </a:solidFill>
                          <a:latin typeface="Garamond"/>
                        </a:defRPr>
                      </a:lvl9pPr>
                    </a:lstStyle>
                    <a:p>
                      <a:pPr algn="ctr"/>
                      <a:r>
                        <a:rPr lang="en-US" sz="1400" b="1" dirty="0">
                          <a:solidFill>
                            <a:schemeClr val="tx1">
                              <a:lumMod val="75000"/>
                            </a:schemeClr>
                          </a:solidFill>
                          <a:latin typeface="Calibri" panose="020F0502020204030204" pitchFamily="34" charset="0"/>
                          <a:cs typeface="Calibri" panose="020F0502020204030204" pitchFamily="34" charset="0"/>
                        </a:rPr>
                        <a:t>0.74-0.84</a:t>
                      </a:r>
                    </a:p>
                  </a:txBody>
                  <a:tcPr>
                    <a:lnL>
                      <a:noFill/>
                    </a:lnL>
                    <a:lnR>
                      <a:noFill/>
                    </a:lnR>
                    <a:lnT w="9525" cap="flat" cmpd="sng" algn="ctr">
                      <a:solidFill>
                        <a:srgbClr val="435875">
                          <a:shade val="95000"/>
                          <a:satMod val="105000"/>
                        </a:srgbClr>
                      </a:solidFill>
                      <a:prstDash val="solid"/>
                    </a:lnT>
                    <a:lnB w="9525" cap="flat" cmpd="sng" algn="ctr">
                      <a:solidFill>
                        <a:srgbClr val="435875">
                          <a:shade val="95000"/>
                          <a:satMod val="105000"/>
                        </a:srgbClr>
                      </a:solidFill>
                      <a:prstDash val="solid"/>
                    </a:lnB>
                    <a:lnTlToBr w="12700" cmpd="sng">
                      <a:noFill/>
                      <a:prstDash val="solid"/>
                    </a:lnTlToBr>
                    <a:lnBlToTr w="12700" cmpd="sng">
                      <a:noFill/>
                      <a:prstDash val="solid"/>
                    </a:lnBlToTr>
                    <a:solidFill>
                      <a:srgbClr val="40B9D8">
                        <a:lumMod val="40000"/>
                        <a:lumOff val="60000"/>
                      </a:srgbClr>
                    </a:solidFill>
                  </a:tcPr>
                </a:tc>
                <a:tc>
                  <a:txBody>
                    <a:bodyPr/>
                    <a:lstStyle>
                      <a:lvl1pPr marL="0" algn="l" defTabSz="685800" rtl="0" eaLnBrk="1" latinLnBrk="0" hangingPunct="1">
                        <a:defRPr sz="1350" kern="1200">
                          <a:solidFill>
                            <a:schemeClr val="tx1"/>
                          </a:solidFill>
                          <a:latin typeface="Garamond"/>
                        </a:defRPr>
                      </a:lvl1pPr>
                      <a:lvl2pPr marL="342900" algn="l" defTabSz="685800" rtl="0" eaLnBrk="1" latinLnBrk="0" hangingPunct="1">
                        <a:defRPr sz="1350" kern="1200">
                          <a:solidFill>
                            <a:schemeClr val="tx1"/>
                          </a:solidFill>
                          <a:latin typeface="Garamond"/>
                        </a:defRPr>
                      </a:lvl2pPr>
                      <a:lvl3pPr marL="685800" algn="l" defTabSz="685800" rtl="0" eaLnBrk="1" latinLnBrk="0" hangingPunct="1">
                        <a:defRPr sz="1350" kern="1200">
                          <a:solidFill>
                            <a:schemeClr val="tx1"/>
                          </a:solidFill>
                          <a:latin typeface="Garamond"/>
                        </a:defRPr>
                      </a:lvl3pPr>
                      <a:lvl4pPr marL="1028700" algn="l" defTabSz="685800" rtl="0" eaLnBrk="1" latinLnBrk="0" hangingPunct="1">
                        <a:defRPr sz="1350" kern="1200">
                          <a:solidFill>
                            <a:schemeClr val="tx1"/>
                          </a:solidFill>
                          <a:latin typeface="Garamond"/>
                        </a:defRPr>
                      </a:lvl4pPr>
                      <a:lvl5pPr marL="1371600" algn="l" defTabSz="685800" rtl="0" eaLnBrk="1" latinLnBrk="0" hangingPunct="1">
                        <a:defRPr sz="1350" kern="1200">
                          <a:solidFill>
                            <a:schemeClr val="tx1"/>
                          </a:solidFill>
                          <a:latin typeface="Garamond"/>
                        </a:defRPr>
                      </a:lvl5pPr>
                      <a:lvl6pPr marL="1714500" algn="l" defTabSz="685800" rtl="0" eaLnBrk="1" latinLnBrk="0" hangingPunct="1">
                        <a:defRPr sz="1350" kern="1200">
                          <a:solidFill>
                            <a:schemeClr val="tx1"/>
                          </a:solidFill>
                          <a:latin typeface="Garamond"/>
                        </a:defRPr>
                      </a:lvl6pPr>
                      <a:lvl7pPr marL="2057400" algn="l" defTabSz="685800" rtl="0" eaLnBrk="1" latinLnBrk="0" hangingPunct="1">
                        <a:defRPr sz="1350" kern="1200">
                          <a:solidFill>
                            <a:schemeClr val="tx1"/>
                          </a:solidFill>
                          <a:latin typeface="Garamond"/>
                        </a:defRPr>
                      </a:lvl7pPr>
                      <a:lvl8pPr marL="2400300" algn="l" defTabSz="685800" rtl="0" eaLnBrk="1" latinLnBrk="0" hangingPunct="1">
                        <a:defRPr sz="1350" kern="1200">
                          <a:solidFill>
                            <a:schemeClr val="tx1"/>
                          </a:solidFill>
                          <a:latin typeface="Garamond"/>
                        </a:defRPr>
                      </a:lvl8pPr>
                      <a:lvl9pPr marL="2743200" algn="l" defTabSz="685800" rtl="0" eaLnBrk="1" latinLnBrk="0" hangingPunct="1">
                        <a:defRPr sz="1350" kern="1200">
                          <a:solidFill>
                            <a:schemeClr val="tx1"/>
                          </a:solidFill>
                          <a:latin typeface="Garamond"/>
                        </a:defRPr>
                      </a:lvl9pPr>
                    </a:lstStyle>
                    <a:p>
                      <a:pPr algn="ctr"/>
                      <a:r>
                        <a:rPr lang="en-US" sz="1400" dirty="0">
                          <a:solidFill>
                            <a:schemeClr val="tx1">
                              <a:lumMod val="75000"/>
                            </a:schemeClr>
                          </a:solidFill>
                          <a:latin typeface="Calibri" panose="020F0502020204030204" pitchFamily="34" charset="0"/>
                          <a:cs typeface="Calibri" panose="020F0502020204030204" pitchFamily="34" charset="0"/>
                        </a:rPr>
                        <a:t>0.00 </a:t>
                      </a:r>
                      <a:endParaRPr lang="en-US" sz="1400" b="0" dirty="0">
                        <a:solidFill>
                          <a:schemeClr val="tx1">
                            <a:lumMod val="75000"/>
                          </a:schemeClr>
                        </a:solidFill>
                        <a:latin typeface="Calibri" panose="020F0502020204030204" pitchFamily="34" charset="0"/>
                        <a:cs typeface="Calibri" panose="020F0502020204030204" pitchFamily="34" charset="0"/>
                      </a:endParaRPr>
                    </a:p>
                  </a:txBody>
                  <a:tcPr>
                    <a:lnL>
                      <a:noFill/>
                    </a:lnL>
                    <a:lnR>
                      <a:noFill/>
                    </a:lnR>
                    <a:lnT w="9525" cap="flat" cmpd="sng" algn="ctr">
                      <a:solidFill>
                        <a:srgbClr val="435875">
                          <a:shade val="95000"/>
                          <a:satMod val="105000"/>
                        </a:srgbClr>
                      </a:solidFill>
                      <a:prstDash val="solid"/>
                    </a:lnT>
                    <a:lnB w="9525" cap="flat" cmpd="sng" algn="ctr">
                      <a:solidFill>
                        <a:srgbClr val="435875">
                          <a:shade val="95000"/>
                          <a:satMod val="105000"/>
                        </a:srgbClr>
                      </a:solidFill>
                      <a:prstDash val="soli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Garamond"/>
                        </a:defRPr>
                      </a:lvl1pPr>
                      <a:lvl2pPr marL="342900" algn="l" defTabSz="685800" rtl="0" eaLnBrk="1" latinLnBrk="0" hangingPunct="1">
                        <a:defRPr sz="1350" kern="1200">
                          <a:solidFill>
                            <a:schemeClr val="tx1"/>
                          </a:solidFill>
                          <a:latin typeface="Garamond"/>
                        </a:defRPr>
                      </a:lvl2pPr>
                      <a:lvl3pPr marL="685800" algn="l" defTabSz="685800" rtl="0" eaLnBrk="1" latinLnBrk="0" hangingPunct="1">
                        <a:defRPr sz="1350" kern="1200">
                          <a:solidFill>
                            <a:schemeClr val="tx1"/>
                          </a:solidFill>
                          <a:latin typeface="Garamond"/>
                        </a:defRPr>
                      </a:lvl3pPr>
                      <a:lvl4pPr marL="1028700" algn="l" defTabSz="685800" rtl="0" eaLnBrk="1" latinLnBrk="0" hangingPunct="1">
                        <a:defRPr sz="1350" kern="1200">
                          <a:solidFill>
                            <a:schemeClr val="tx1"/>
                          </a:solidFill>
                          <a:latin typeface="Garamond"/>
                        </a:defRPr>
                      </a:lvl4pPr>
                      <a:lvl5pPr marL="1371600" algn="l" defTabSz="685800" rtl="0" eaLnBrk="1" latinLnBrk="0" hangingPunct="1">
                        <a:defRPr sz="1350" kern="1200">
                          <a:solidFill>
                            <a:schemeClr val="tx1"/>
                          </a:solidFill>
                          <a:latin typeface="Garamond"/>
                        </a:defRPr>
                      </a:lvl5pPr>
                      <a:lvl6pPr marL="1714500" algn="l" defTabSz="685800" rtl="0" eaLnBrk="1" latinLnBrk="0" hangingPunct="1">
                        <a:defRPr sz="1350" kern="1200">
                          <a:solidFill>
                            <a:schemeClr val="tx1"/>
                          </a:solidFill>
                          <a:latin typeface="Garamond"/>
                        </a:defRPr>
                      </a:lvl6pPr>
                      <a:lvl7pPr marL="2057400" algn="l" defTabSz="685800" rtl="0" eaLnBrk="1" latinLnBrk="0" hangingPunct="1">
                        <a:defRPr sz="1350" kern="1200">
                          <a:solidFill>
                            <a:schemeClr val="tx1"/>
                          </a:solidFill>
                          <a:latin typeface="Garamond"/>
                        </a:defRPr>
                      </a:lvl7pPr>
                      <a:lvl8pPr marL="2400300" algn="l" defTabSz="685800" rtl="0" eaLnBrk="1" latinLnBrk="0" hangingPunct="1">
                        <a:defRPr sz="1350" kern="1200">
                          <a:solidFill>
                            <a:schemeClr val="tx1"/>
                          </a:solidFill>
                          <a:latin typeface="Garamond"/>
                        </a:defRPr>
                      </a:lvl8pPr>
                      <a:lvl9pPr marL="2743200" algn="l" defTabSz="685800" rtl="0" eaLnBrk="1" latinLnBrk="0" hangingPunct="1">
                        <a:defRPr sz="1350" kern="1200">
                          <a:solidFill>
                            <a:schemeClr val="tx1"/>
                          </a:solidFill>
                          <a:latin typeface="Garamond"/>
                        </a:defRPr>
                      </a:lvl9pPr>
                    </a:lstStyle>
                    <a:p>
                      <a:pPr algn="ctr"/>
                      <a:r>
                        <a:rPr lang="en-CA" sz="1400" b="0" dirty="0">
                          <a:solidFill>
                            <a:schemeClr val="tx1">
                              <a:lumMod val="75000"/>
                            </a:schemeClr>
                          </a:solidFill>
                          <a:latin typeface="Calibri" panose="020F0502020204030204" pitchFamily="34" charset="0"/>
                          <a:cs typeface="Calibri" panose="020F0502020204030204" pitchFamily="34" charset="0"/>
                        </a:rPr>
                        <a:t>0.00-0.40</a:t>
                      </a:r>
                      <a:endParaRPr lang="en-US" sz="1400" b="0" dirty="0">
                        <a:solidFill>
                          <a:schemeClr val="tx1">
                            <a:lumMod val="75000"/>
                          </a:schemeClr>
                        </a:solidFill>
                        <a:latin typeface="Calibri" panose="020F0502020204030204" pitchFamily="34" charset="0"/>
                        <a:cs typeface="Calibri" panose="020F0502020204030204" pitchFamily="34" charset="0"/>
                      </a:endParaRPr>
                    </a:p>
                  </a:txBody>
                  <a:tcPr>
                    <a:lnL>
                      <a:noFill/>
                    </a:lnL>
                    <a:lnR w="9525" cap="flat" cmpd="sng" algn="ctr">
                      <a:solidFill>
                        <a:srgbClr val="435875">
                          <a:shade val="95000"/>
                          <a:satMod val="105000"/>
                        </a:srgbClr>
                      </a:solidFill>
                      <a:prstDash val="solid"/>
                    </a:lnR>
                    <a:lnT w="9525" cap="flat" cmpd="sng" algn="ctr">
                      <a:solidFill>
                        <a:srgbClr val="435875">
                          <a:shade val="95000"/>
                          <a:satMod val="105000"/>
                        </a:srgbClr>
                      </a:solidFill>
                      <a:prstDash val="solid"/>
                    </a:lnT>
                    <a:lnB w="9525" cap="flat" cmpd="sng" algn="ctr">
                      <a:solidFill>
                        <a:srgbClr val="435875">
                          <a:shade val="95000"/>
                          <a:satMod val="105000"/>
                        </a:srgbClr>
                      </a:solidFill>
                      <a:prstDash val="solid"/>
                    </a:lnB>
                    <a:lnTlToBr w="12700" cmpd="sng">
                      <a:noFill/>
                      <a:prstDash val="solid"/>
                    </a:lnTlToBr>
                    <a:lnBlToTr w="12700" cmpd="sng">
                      <a:noFill/>
                      <a:prstDash val="solid"/>
                    </a:lnBlToTr>
                    <a:noFill/>
                  </a:tcPr>
                </a:tc>
                <a:extLst>
                  <a:ext uri="{0D108BD9-81ED-4DB2-BD59-A6C34878D82A}">
                    <a16:rowId xmlns:a16="http://schemas.microsoft.com/office/drawing/2014/main" val="375298372"/>
                  </a:ext>
                </a:extLst>
              </a:tr>
              <a:tr h="541242">
                <a:tc vMerge="1">
                  <a:txBody>
                    <a:bodyPr/>
                    <a:lstStyle/>
                    <a:p>
                      <a:endParaRPr lang="en-US" dirty="0"/>
                    </a:p>
                  </a:txBody>
                  <a:tcPr/>
                </a:tc>
                <a:tc>
                  <a:txBody>
                    <a:bodyPr/>
                    <a:lstStyle>
                      <a:lvl1pPr marL="0" algn="l" defTabSz="685800" rtl="0" eaLnBrk="1" latinLnBrk="0" hangingPunct="1">
                        <a:defRPr sz="1350" kern="1200">
                          <a:solidFill>
                            <a:schemeClr val="tx1"/>
                          </a:solidFill>
                          <a:latin typeface="Garamond"/>
                        </a:defRPr>
                      </a:lvl1pPr>
                      <a:lvl2pPr marL="342900" algn="l" defTabSz="685800" rtl="0" eaLnBrk="1" latinLnBrk="0" hangingPunct="1">
                        <a:defRPr sz="1350" kern="1200">
                          <a:solidFill>
                            <a:schemeClr val="tx1"/>
                          </a:solidFill>
                          <a:latin typeface="Garamond"/>
                        </a:defRPr>
                      </a:lvl2pPr>
                      <a:lvl3pPr marL="685800" algn="l" defTabSz="685800" rtl="0" eaLnBrk="1" latinLnBrk="0" hangingPunct="1">
                        <a:defRPr sz="1350" kern="1200">
                          <a:solidFill>
                            <a:schemeClr val="tx1"/>
                          </a:solidFill>
                          <a:latin typeface="Garamond"/>
                        </a:defRPr>
                      </a:lvl3pPr>
                      <a:lvl4pPr marL="1028700" algn="l" defTabSz="685800" rtl="0" eaLnBrk="1" latinLnBrk="0" hangingPunct="1">
                        <a:defRPr sz="1350" kern="1200">
                          <a:solidFill>
                            <a:schemeClr val="tx1"/>
                          </a:solidFill>
                          <a:latin typeface="Garamond"/>
                        </a:defRPr>
                      </a:lvl4pPr>
                      <a:lvl5pPr marL="1371600" algn="l" defTabSz="685800" rtl="0" eaLnBrk="1" latinLnBrk="0" hangingPunct="1">
                        <a:defRPr sz="1350" kern="1200">
                          <a:solidFill>
                            <a:schemeClr val="tx1"/>
                          </a:solidFill>
                          <a:latin typeface="Garamond"/>
                        </a:defRPr>
                      </a:lvl5pPr>
                      <a:lvl6pPr marL="1714500" algn="l" defTabSz="685800" rtl="0" eaLnBrk="1" latinLnBrk="0" hangingPunct="1">
                        <a:defRPr sz="1350" kern="1200">
                          <a:solidFill>
                            <a:schemeClr val="tx1"/>
                          </a:solidFill>
                          <a:latin typeface="Garamond"/>
                        </a:defRPr>
                      </a:lvl6pPr>
                      <a:lvl7pPr marL="2057400" algn="l" defTabSz="685800" rtl="0" eaLnBrk="1" latinLnBrk="0" hangingPunct="1">
                        <a:defRPr sz="1350" kern="1200">
                          <a:solidFill>
                            <a:schemeClr val="tx1"/>
                          </a:solidFill>
                          <a:latin typeface="Garamond"/>
                        </a:defRPr>
                      </a:lvl7pPr>
                      <a:lvl8pPr marL="2400300" algn="l" defTabSz="685800" rtl="0" eaLnBrk="1" latinLnBrk="0" hangingPunct="1">
                        <a:defRPr sz="1350" kern="1200">
                          <a:solidFill>
                            <a:schemeClr val="tx1"/>
                          </a:solidFill>
                          <a:latin typeface="Garamond"/>
                        </a:defRPr>
                      </a:lvl8pPr>
                      <a:lvl9pPr marL="2743200" algn="l" defTabSz="685800" rtl="0" eaLnBrk="1" latinLnBrk="0" hangingPunct="1">
                        <a:defRPr sz="1350" kern="1200">
                          <a:solidFill>
                            <a:schemeClr val="tx1"/>
                          </a:solidFill>
                          <a:latin typeface="Garamond"/>
                        </a:defRPr>
                      </a:lvl9pPr>
                    </a:lstStyle>
                    <a:p>
                      <a:pPr algn="ctr"/>
                      <a:r>
                        <a:rPr lang="en-US" altLang="zh-CN" sz="1400" dirty="0" err="1">
                          <a:solidFill>
                            <a:schemeClr val="tx1">
                              <a:lumMod val="75000"/>
                            </a:schemeClr>
                          </a:solidFill>
                          <a:latin typeface="Calibri" panose="020F0502020204030204" pitchFamily="34" charset="0"/>
                          <a:cs typeface="Calibri" panose="020F0502020204030204" pitchFamily="34" charset="0"/>
                        </a:rPr>
                        <a:t>rCSI</a:t>
                      </a:r>
                      <a:endParaRPr lang="en-US" sz="1400" b="1" dirty="0">
                        <a:solidFill>
                          <a:schemeClr val="tx1">
                            <a:lumMod val="75000"/>
                          </a:schemeClr>
                        </a:solidFill>
                        <a:latin typeface="Calibri" panose="020F0502020204030204" pitchFamily="34" charset="0"/>
                        <a:cs typeface="Calibri" panose="020F0502020204030204" pitchFamily="34" charset="0"/>
                      </a:endParaRPr>
                    </a:p>
                  </a:txBody>
                  <a:tcPr>
                    <a:lnL>
                      <a:noFill/>
                    </a:lnL>
                    <a:lnR>
                      <a:noFill/>
                    </a:lnR>
                    <a:lnT w="9525" cap="flat" cmpd="sng" algn="ctr">
                      <a:solidFill>
                        <a:srgbClr val="435875">
                          <a:shade val="95000"/>
                          <a:satMod val="105000"/>
                        </a:srgbClr>
                      </a:solidFill>
                      <a:prstDash val="solid"/>
                    </a:lnT>
                    <a:lnB w="9525" cap="flat" cmpd="sng" algn="ctr">
                      <a:solidFill>
                        <a:srgbClr val="435875">
                          <a:shade val="95000"/>
                          <a:satMod val="105000"/>
                        </a:srgbClr>
                      </a:solidFill>
                      <a:prstDash val="soli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Garamond"/>
                        </a:defRPr>
                      </a:lvl1pPr>
                      <a:lvl2pPr marL="342900" algn="l" defTabSz="685800" rtl="0" eaLnBrk="1" latinLnBrk="0" hangingPunct="1">
                        <a:defRPr sz="1350" kern="1200">
                          <a:solidFill>
                            <a:schemeClr val="tx1"/>
                          </a:solidFill>
                          <a:latin typeface="Garamond"/>
                        </a:defRPr>
                      </a:lvl2pPr>
                      <a:lvl3pPr marL="685800" algn="l" defTabSz="685800" rtl="0" eaLnBrk="1" latinLnBrk="0" hangingPunct="1">
                        <a:defRPr sz="1350" kern="1200">
                          <a:solidFill>
                            <a:schemeClr val="tx1"/>
                          </a:solidFill>
                          <a:latin typeface="Garamond"/>
                        </a:defRPr>
                      </a:lvl3pPr>
                      <a:lvl4pPr marL="1028700" algn="l" defTabSz="685800" rtl="0" eaLnBrk="1" latinLnBrk="0" hangingPunct="1">
                        <a:defRPr sz="1350" kern="1200">
                          <a:solidFill>
                            <a:schemeClr val="tx1"/>
                          </a:solidFill>
                          <a:latin typeface="Garamond"/>
                        </a:defRPr>
                      </a:lvl4pPr>
                      <a:lvl5pPr marL="1371600" algn="l" defTabSz="685800" rtl="0" eaLnBrk="1" latinLnBrk="0" hangingPunct="1">
                        <a:defRPr sz="1350" kern="1200">
                          <a:solidFill>
                            <a:schemeClr val="tx1"/>
                          </a:solidFill>
                          <a:latin typeface="Garamond"/>
                        </a:defRPr>
                      </a:lvl5pPr>
                      <a:lvl6pPr marL="1714500" algn="l" defTabSz="685800" rtl="0" eaLnBrk="1" latinLnBrk="0" hangingPunct="1">
                        <a:defRPr sz="1350" kern="1200">
                          <a:solidFill>
                            <a:schemeClr val="tx1"/>
                          </a:solidFill>
                          <a:latin typeface="Garamond"/>
                        </a:defRPr>
                      </a:lvl6pPr>
                      <a:lvl7pPr marL="2057400" algn="l" defTabSz="685800" rtl="0" eaLnBrk="1" latinLnBrk="0" hangingPunct="1">
                        <a:defRPr sz="1350" kern="1200">
                          <a:solidFill>
                            <a:schemeClr val="tx1"/>
                          </a:solidFill>
                          <a:latin typeface="Garamond"/>
                        </a:defRPr>
                      </a:lvl7pPr>
                      <a:lvl8pPr marL="2400300" algn="l" defTabSz="685800" rtl="0" eaLnBrk="1" latinLnBrk="0" hangingPunct="1">
                        <a:defRPr sz="1350" kern="1200">
                          <a:solidFill>
                            <a:schemeClr val="tx1"/>
                          </a:solidFill>
                          <a:latin typeface="Garamond"/>
                        </a:defRPr>
                      </a:lvl8pPr>
                      <a:lvl9pPr marL="2743200" algn="l" defTabSz="685800" rtl="0" eaLnBrk="1" latinLnBrk="0" hangingPunct="1">
                        <a:defRPr sz="1350" kern="1200">
                          <a:solidFill>
                            <a:schemeClr val="tx1"/>
                          </a:solidFill>
                          <a:latin typeface="Garamond"/>
                        </a:defRPr>
                      </a:lvl9pPr>
                    </a:lstStyle>
                    <a:p>
                      <a:pPr algn="ctr"/>
                      <a:r>
                        <a:rPr lang="en-US" sz="1400" dirty="0">
                          <a:solidFill>
                            <a:schemeClr val="tx1">
                              <a:lumMod val="75000"/>
                            </a:schemeClr>
                          </a:solidFill>
                          <a:latin typeface="Calibri" panose="020F0502020204030204" pitchFamily="34" charset="0"/>
                          <a:cs typeface="Calibri" panose="020F0502020204030204" pitchFamily="34" charset="0"/>
                        </a:rPr>
                        <a:t>0.54</a:t>
                      </a:r>
                      <a:endParaRPr lang="en-US" sz="1400" b="0" dirty="0">
                        <a:solidFill>
                          <a:schemeClr val="tx1">
                            <a:lumMod val="75000"/>
                          </a:schemeClr>
                        </a:solidFill>
                        <a:latin typeface="Calibri" panose="020F0502020204030204" pitchFamily="34" charset="0"/>
                        <a:cs typeface="Calibri" panose="020F0502020204030204" pitchFamily="34" charset="0"/>
                      </a:endParaRPr>
                    </a:p>
                  </a:txBody>
                  <a:tcPr>
                    <a:lnL>
                      <a:noFill/>
                    </a:lnL>
                    <a:lnR>
                      <a:noFill/>
                    </a:lnR>
                    <a:lnT w="9525" cap="flat" cmpd="sng" algn="ctr">
                      <a:solidFill>
                        <a:srgbClr val="435875">
                          <a:shade val="95000"/>
                          <a:satMod val="105000"/>
                        </a:srgbClr>
                      </a:solidFill>
                      <a:prstDash val="solid"/>
                    </a:lnT>
                    <a:lnB w="9525" cap="flat" cmpd="sng" algn="ctr">
                      <a:solidFill>
                        <a:srgbClr val="435875">
                          <a:shade val="95000"/>
                          <a:satMod val="105000"/>
                        </a:srgbClr>
                      </a:solidFill>
                      <a:prstDash val="soli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Garamond"/>
                        </a:defRPr>
                      </a:lvl1pPr>
                      <a:lvl2pPr marL="342900" algn="l" defTabSz="685800" rtl="0" eaLnBrk="1" latinLnBrk="0" hangingPunct="1">
                        <a:defRPr sz="1350" kern="1200">
                          <a:solidFill>
                            <a:schemeClr val="tx1"/>
                          </a:solidFill>
                          <a:latin typeface="Garamond"/>
                        </a:defRPr>
                      </a:lvl2pPr>
                      <a:lvl3pPr marL="685800" algn="l" defTabSz="685800" rtl="0" eaLnBrk="1" latinLnBrk="0" hangingPunct="1">
                        <a:defRPr sz="1350" kern="1200">
                          <a:solidFill>
                            <a:schemeClr val="tx1"/>
                          </a:solidFill>
                          <a:latin typeface="Garamond"/>
                        </a:defRPr>
                      </a:lvl3pPr>
                      <a:lvl4pPr marL="1028700" algn="l" defTabSz="685800" rtl="0" eaLnBrk="1" latinLnBrk="0" hangingPunct="1">
                        <a:defRPr sz="1350" kern="1200">
                          <a:solidFill>
                            <a:schemeClr val="tx1"/>
                          </a:solidFill>
                          <a:latin typeface="Garamond"/>
                        </a:defRPr>
                      </a:lvl4pPr>
                      <a:lvl5pPr marL="1371600" algn="l" defTabSz="685800" rtl="0" eaLnBrk="1" latinLnBrk="0" hangingPunct="1">
                        <a:defRPr sz="1350" kern="1200">
                          <a:solidFill>
                            <a:schemeClr val="tx1"/>
                          </a:solidFill>
                          <a:latin typeface="Garamond"/>
                        </a:defRPr>
                      </a:lvl5pPr>
                      <a:lvl6pPr marL="1714500" algn="l" defTabSz="685800" rtl="0" eaLnBrk="1" latinLnBrk="0" hangingPunct="1">
                        <a:defRPr sz="1350" kern="1200">
                          <a:solidFill>
                            <a:schemeClr val="tx1"/>
                          </a:solidFill>
                          <a:latin typeface="Garamond"/>
                        </a:defRPr>
                      </a:lvl6pPr>
                      <a:lvl7pPr marL="2057400" algn="l" defTabSz="685800" rtl="0" eaLnBrk="1" latinLnBrk="0" hangingPunct="1">
                        <a:defRPr sz="1350" kern="1200">
                          <a:solidFill>
                            <a:schemeClr val="tx1"/>
                          </a:solidFill>
                          <a:latin typeface="Garamond"/>
                        </a:defRPr>
                      </a:lvl7pPr>
                      <a:lvl8pPr marL="2400300" algn="l" defTabSz="685800" rtl="0" eaLnBrk="1" latinLnBrk="0" hangingPunct="1">
                        <a:defRPr sz="1350" kern="1200">
                          <a:solidFill>
                            <a:schemeClr val="tx1"/>
                          </a:solidFill>
                          <a:latin typeface="Garamond"/>
                        </a:defRPr>
                      </a:lvl8pPr>
                      <a:lvl9pPr marL="2743200" algn="l" defTabSz="685800" rtl="0" eaLnBrk="1" latinLnBrk="0" hangingPunct="1">
                        <a:defRPr sz="1350" kern="1200">
                          <a:solidFill>
                            <a:schemeClr val="tx1"/>
                          </a:solidFill>
                          <a:latin typeface="Garamond"/>
                        </a:defRPr>
                      </a:lvl9pPr>
                    </a:lstStyle>
                    <a:p>
                      <a:pPr algn="ctr"/>
                      <a:r>
                        <a:rPr lang="en-US" sz="1400" b="1" dirty="0">
                          <a:solidFill>
                            <a:schemeClr val="tx1">
                              <a:lumMod val="75000"/>
                            </a:schemeClr>
                          </a:solidFill>
                          <a:latin typeface="Calibri" panose="020F0502020204030204" pitchFamily="34" charset="0"/>
                          <a:cs typeface="Calibri" panose="020F0502020204030204" pitchFamily="34" charset="0"/>
                        </a:rPr>
                        <a:t>0.55-0.60</a:t>
                      </a:r>
                    </a:p>
                  </a:txBody>
                  <a:tcPr>
                    <a:lnL>
                      <a:noFill/>
                    </a:lnL>
                    <a:lnR>
                      <a:noFill/>
                    </a:lnR>
                    <a:lnT w="9525" cap="flat" cmpd="sng" algn="ctr">
                      <a:solidFill>
                        <a:srgbClr val="435875">
                          <a:shade val="95000"/>
                          <a:satMod val="105000"/>
                        </a:srgbClr>
                      </a:solidFill>
                      <a:prstDash val="solid"/>
                    </a:lnT>
                    <a:lnB w="9525" cap="flat" cmpd="sng" algn="ctr">
                      <a:solidFill>
                        <a:srgbClr val="435875">
                          <a:shade val="95000"/>
                          <a:satMod val="105000"/>
                        </a:srgbClr>
                      </a:solidFill>
                      <a:prstDash val="solid"/>
                    </a:lnB>
                    <a:lnTlToBr w="12700" cmpd="sng">
                      <a:noFill/>
                      <a:prstDash val="solid"/>
                    </a:lnTlToBr>
                    <a:lnBlToTr w="12700" cmpd="sng">
                      <a:noFill/>
                      <a:prstDash val="solid"/>
                    </a:lnBlToTr>
                    <a:solidFill>
                      <a:srgbClr val="40B9D8">
                        <a:lumMod val="40000"/>
                        <a:lumOff val="60000"/>
                      </a:srgbClr>
                    </a:solidFill>
                  </a:tcPr>
                </a:tc>
                <a:tc>
                  <a:txBody>
                    <a:bodyPr/>
                    <a:lstStyle>
                      <a:lvl1pPr marL="0" algn="l" defTabSz="685800" rtl="0" eaLnBrk="1" latinLnBrk="0" hangingPunct="1">
                        <a:defRPr sz="1350" kern="1200">
                          <a:solidFill>
                            <a:schemeClr val="tx1"/>
                          </a:solidFill>
                          <a:latin typeface="Garamond"/>
                        </a:defRPr>
                      </a:lvl1pPr>
                      <a:lvl2pPr marL="342900" algn="l" defTabSz="685800" rtl="0" eaLnBrk="1" latinLnBrk="0" hangingPunct="1">
                        <a:defRPr sz="1350" kern="1200">
                          <a:solidFill>
                            <a:schemeClr val="tx1"/>
                          </a:solidFill>
                          <a:latin typeface="Garamond"/>
                        </a:defRPr>
                      </a:lvl2pPr>
                      <a:lvl3pPr marL="685800" algn="l" defTabSz="685800" rtl="0" eaLnBrk="1" latinLnBrk="0" hangingPunct="1">
                        <a:defRPr sz="1350" kern="1200">
                          <a:solidFill>
                            <a:schemeClr val="tx1"/>
                          </a:solidFill>
                          <a:latin typeface="Garamond"/>
                        </a:defRPr>
                      </a:lvl3pPr>
                      <a:lvl4pPr marL="1028700" algn="l" defTabSz="685800" rtl="0" eaLnBrk="1" latinLnBrk="0" hangingPunct="1">
                        <a:defRPr sz="1350" kern="1200">
                          <a:solidFill>
                            <a:schemeClr val="tx1"/>
                          </a:solidFill>
                          <a:latin typeface="Garamond"/>
                        </a:defRPr>
                      </a:lvl4pPr>
                      <a:lvl5pPr marL="1371600" algn="l" defTabSz="685800" rtl="0" eaLnBrk="1" latinLnBrk="0" hangingPunct="1">
                        <a:defRPr sz="1350" kern="1200">
                          <a:solidFill>
                            <a:schemeClr val="tx1"/>
                          </a:solidFill>
                          <a:latin typeface="Garamond"/>
                        </a:defRPr>
                      </a:lvl5pPr>
                      <a:lvl6pPr marL="1714500" algn="l" defTabSz="685800" rtl="0" eaLnBrk="1" latinLnBrk="0" hangingPunct="1">
                        <a:defRPr sz="1350" kern="1200">
                          <a:solidFill>
                            <a:schemeClr val="tx1"/>
                          </a:solidFill>
                          <a:latin typeface="Garamond"/>
                        </a:defRPr>
                      </a:lvl6pPr>
                      <a:lvl7pPr marL="2057400" algn="l" defTabSz="685800" rtl="0" eaLnBrk="1" latinLnBrk="0" hangingPunct="1">
                        <a:defRPr sz="1350" kern="1200">
                          <a:solidFill>
                            <a:schemeClr val="tx1"/>
                          </a:solidFill>
                          <a:latin typeface="Garamond"/>
                        </a:defRPr>
                      </a:lvl7pPr>
                      <a:lvl8pPr marL="2400300" algn="l" defTabSz="685800" rtl="0" eaLnBrk="1" latinLnBrk="0" hangingPunct="1">
                        <a:defRPr sz="1350" kern="1200">
                          <a:solidFill>
                            <a:schemeClr val="tx1"/>
                          </a:solidFill>
                          <a:latin typeface="Garamond"/>
                        </a:defRPr>
                      </a:lvl8pPr>
                      <a:lvl9pPr marL="2743200" algn="l" defTabSz="685800" rtl="0" eaLnBrk="1" latinLnBrk="0" hangingPunct="1">
                        <a:defRPr sz="1350" kern="1200">
                          <a:solidFill>
                            <a:schemeClr val="tx1"/>
                          </a:solidFill>
                          <a:latin typeface="Garamond"/>
                        </a:defRPr>
                      </a:lvl9pPr>
                    </a:lstStyle>
                    <a:p>
                      <a:pPr algn="ctr"/>
                      <a:r>
                        <a:rPr lang="en-US" sz="1400" dirty="0">
                          <a:solidFill>
                            <a:schemeClr val="tx1">
                              <a:lumMod val="75000"/>
                            </a:schemeClr>
                          </a:solidFill>
                          <a:latin typeface="Calibri" panose="020F0502020204030204" pitchFamily="34" charset="0"/>
                          <a:cs typeface="Calibri" panose="020F0502020204030204" pitchFamily="34" charset="0"/>
                        </a:rPr>
                        <a:t>0.00 </a:t>
                      </a:r>
                      <a:endParaRPr lang="en-US" sz="1400" b="0" dirty="0">
                        <a:solidFill>
                          <a:schemeClr val="tx1">
                            <a:lumMod val="75000"/>
                          </a:schemeClr>
                        </a:solidFill>
                        <a:latin typeface="Calibri" panose="020F0502020204030204" pitchFamily="34" charset="0"/>
                        <a:cs typeface="Calibri" panose="020F0502020204030204" pitchFamily="34" charset="0"/>
                      </a:endParaRPr>
                    </a:p>
                  </a:txBody>
                  <a:tcPr>
                    <a:lnL>
                      <a:noFill/>
                    </a:lnL>
                    <a:lnR>
                      <a:noFill/>
                    </a:lnR>
                    <a:lnT w="9525" cap="flat" cmpd="sng" algn="ctr">
                      <a:solidFill>
                        <a:srgbClr val="435875">
                          <a:shade val="95000"/>
                          <a:satMod val="105000"/>
                        </a:srgbClr>
                      </a:solidFill>
                      <a:prstDash val="solid"/>
                    </a:lnT>
                    <a:lnB w="9525" cap="flat" cmpd="sng" algn="ctr">
                      <a:solidFill>
                        <a:srgbClr val="435875">
                          <a:shade val="95000"/>
                          <a:satMod val="105000"/>
                        </a:srgbClr>
                      </a:solidFill>
                      <a:prstDash val="soli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Garamond"/>
                        </a:defRPr>
                      </a:lvl1pPr>
                      <a:lvl2pPr marL="342900" algn="l" defTabSz="685800" rtl="0" eaLnBrk="1" latinLnBrk="0" hangingPunct="1">
                        <a:defRPr sz="1350" kern="1200">
                          <a:solidFill>
                            <a:schemeClr val="tx1"/>
                          </a:solidFill>
                          <a:latin typeface="Garamond"/>
                        </a:defRPr>
                      </a:lvl2pPr>
                      <a:lvl3pPr marL="685800" algn="l" defTabSz="685800" rtl="0" eaLnBrk="1" latinLnBrk="0" hangingPunct="1">
                        <a:defRPr sz="1350" kern="1200">
                          <a:solidFill>
                            <a:schemeClr val="tx1"/>
                          </a:solidFill>
                          <a:latin typeface="Garamond"/>
                        </a:defRPr>
                      </a:lvl3pPr>
                      <a:lvl4pPr marL="1028700" algn="l" defTabSz="685800" rtl="0" eaLnBrk="1" latinLnBrk="0" hangingPunct="1">
                        <a:defRPr sz="1350" kern="1200">
                          <a:solidFill>
                            <a:schemeClr val="tx1"/>
                          </a:solidFill>
                          <a:latin typeface="Garamond"/>
                        </a:defRPr>
                      </a:lvl4pPr>
                      <a:lvl5pPr marL="1371600" algn="l" defTabSz="685800" rtl="0" eaLnBrk="1" latinLnBrk="0" hangingPunct="1">
                        <a:defRPr sz="1350" kern="1200">
                          <a:solidFill>
                            <a:schemeClr val="tx1"/>
                          </a:solidFill>
                          <a:latin typeface="Garamond"/>
                        </a:defRPr>
                      </a:lvl5pPr>
                      <a:lvl6pPr marL="1714500" algn="l" defTabSz="685800" rtl="0" eaLnBrk="1" latinLnBrk="0" hangingPunct="1">
                        <a:defRPr sz="1350" kern="1200">
                          <a:solidFill>
                            <a:schemeClr val="tx1"/>
                          </a:solidFill>
                          <a:latin typeface="Garamond"/>
                        </a:defRPr>
                      </a:lvl6pPr>
                      <a:lvl7pPr marL="2057400" algn="l" defTabSz="685800" rtl="0" eaLnBrk="1" latinLnBrk="0" hangingPunct="1">
                        <a:defRPr sz="1350" kern="1200">
                          <a:solidFill>
                            <a:schemeClr val="tx1"/>
                          </a:solidFill>
                          <a:latin typeface="Garamond"/>
                        </a:defRPr>
                      </a:lvl7pPr>
                      <a:lvl8pPr marL="2400300" algn="l" defTabSz="685800" rtl="0" eaLnBrk="1" latinLnBrk="0" hangingPunct="1">
                        <a:defRPr sz="1350" kern="1200">
                          <a:solidFill>
                            <a:schemeClr val="tx1"/>
                          </a:solidFill>
                          <a:latin typeface="Garamond"/>
                        </a:defRPr>
                      </a:lvl8pPr>
                      <a:lvl9pPr marL="2743200" algn="l" defTabSz="685800" rtl="0" eaLnBrk="1" latinLnBrk="0" hangingPunct="1">
                        <a:defRPr sz="1350" kern="1200">
                          <a:solidFill>
                            <a:schemeClr val="tx1"/>
                          </a:solidFill>
                          <a:latin typeface="Garamond"/>
                        </a:defRPr>
                      </a:lvl9pPr>
                    </a:lstStyle>
                    <a:p>
                      <a:pPr algn="ctr"/>
                      <a:r>
                        <a:rPr lang="en-CA" sz="1400" b="0" dirty="0">
                          <a:solidFill>
                            <a:schemeClr val="tx1">
                              <a:lumMod val="75000"/>
                            </a:schemeClr>
                          </a:solidFill>
                          <a:latin typeface="Calibri" panose="020F0502020204030204" pitchFamily="34" charset="0"/>
                          <a:cs typeface="Calibri" panose="020F0502020204030204" pitchFamily="34" charset="0"/>
                        </a:rPr>
                        <a:t>0.00-0.52</a:t>
                      </a:r>
                      <a:endParaRPr lang="en-US" sz="1400" b="0" dirty="0">
                        <a:solidFill>
                          <a:schemeClr val="tx1">
                            <a:lumMod val="75000"/>
                          </a:schemeClr>
                        </a:solidFill>
                        <a:latin typeface="Calibri" panose="020F0502020204030204" pitchFamily="34" charset="0"/>
                        <a:cs typeface="Calibri" panose="020F0502020204030204" pitchFamily="34" charset="0"/>
                      </a:endParaRPr>
                    </a:p>
                  </a:txBody>
                  <a:tcPr>
                    <a:lnL>
                      <a:noFill/>
                    </a:lnL>
                    <a:lnR w="9525" cap="flat" cmpd="sng" algn="ctr">
                      <a:solidFill>
                        <a:srgbClr val="435875">
                          <a:shade val="95000"/>
                          <a:satMod val="105000"/>
                        </a:srgbClr>
                      </a:solidFill>
                      <a:prstDash val="solid"/>
                    </a:lnR>
                    <a:lnT w="9525" cap="flat" cmpd="sng" algn="ctr">
                      <a:solidFill>
                        <a:srgbClr val="435875">
                          <a:shade val="95000"/>
                          <a:satMod val="105000"/>
                        </a:srgbClr>
                      </a:solidFill>
                      <a:prstDash val="solid"/>
                    </a:lnT>
                    <a:lnB w="9525" cap="flat" cmpd="sng" algn="ctr">
                      <a:solidFill>
                        <a:srgbClr val="435875">
                          <a:shade val="95000"/>
                          <a:satMod val="105000"/>
                        </a:srgbClr>
                      </a:solidFill>
                      <a:prstDash val="solid"/>
                    </a:lnB>
                    <a:lnTlToBr w="12700" cmpd="sng">
                      <a:noFill/>
                      <a:prstDash val="solid"/>
                    </a:lnTlToBr>
                    <a:lnBlToTr w="12700" cmpd="sng">
                      <a:noFill/>
                      <a:prstDash val="solid"/>
                    </a:lnBlToTr>
                    <a:noFill/>
                  </a:tcPr>
                </a:tc>
                <a:extLst>
                  <a:ext uri="{0D108BD9-81ED-4DB2-BD59-A6C34878D82A}">
                    <a16:rowId xmlns:a16="http://schemas.microsoft.com/office/drawing/2014/main" val="1062204921"/>
                  </a:ext>
                </a:extLst>
              </a:tr>
              <a:tr h="747452">
                <a:tc>
                  <a:txBody>
                    <a:bodyPr/>
                    <a:lstStyle>
                      <a:lvl1pPr marL="0" algn="l" defTabSz="685800" rtl="0" eaLnBrk="1" latinLnBrk="0" hangingPunct="1">
                        <a:defRPr sz="1350" kern="1200">
                          <a:solidFill>
                            <a:schemeClr val="tx1"/>
                          </a:solidFill>
                          <a:latin typeface="Garamond"/>
                        </a:defRPr>
                      </a:lvl1pPr>
                      <a:lvl2pPr marL="342900" algn="l" defTabSz="685800" rtl="0" eaLnBrk="1" latinLnBrk="0" hangingPunct="1">
                        <a:defRPr sz="1350" kern="1200">
                          <a:solidFill>
                            <a:schemeClr val="tx1"/>
                          </a:solidFill>
                          <a:latin typeface="Garamond"/>
                        </a:defRPr>
                      </a:lvl2pPr>
                      <a:lvl3pPr marL="685800" algn="l" defTabSz="685800" rtl="0" eaLnBrk="1" latinLnBrk="0" hangingPunct="1">
                        <a:defRPr sz="1350" kern="1200">
                          <a:solidFill>
                            <a:schemeClr val="tx1"/>
                          </a:solidFill>
                          <a:latin typeface="Garamond"/>
                        </a:defRPr>
                      </a:lvl3pPr>
                      <a:lvl4pPr marL="1028700" algn="l" defTabSz="685800" rtl="0" eaLnBrk="1" latinLnBrk="0" hangingPunct="1">
                        <a:defRPr sz="1350" kern="1200">
                          <a:solidFill>
                            <a:schemeClr val="tx1"/>
                          </a:solidFill>
                          <a:latin typeface="Garamond"/>
                        </a:defRPr>
                      </a:lvl4pPr>
                      <a:lvl5pPr marL="1371600" algn="l" defTabSz="685800" rtl="0" eaLnBrk="1" latinLnBrk="0" hangingPunct="1">
                        <a:defRPr sz="1350" kern="1200">
                          <a:solidFill>
                            <a:schemeClr val="tx1"/>
                          </a:solidFill>
                          <a:latin typeface="Garamond"/>
                        </a:defRPr>
                      </a:lvl5pPr>
                      <a:lvl6pPr marL="1714500" algn="l" defTabSz="685800" rtl="0" eaLnBrk="1" latinLnBrk="0" hangingPunct="1">
                        <a:defRPr sz="1350" kern="1200">
                          <a:solidFill>
                            <a:schemeClr val="tx1"/>
                          </a:solidFill>
                          <a:latin typeface="Garamond"/>
                        </a:defRPr>
                      </a:lvl6pPr>
                      <a:lvl7pPr marL="2057400" algn="l" defTabSz="685800" rtl="0" eaLnBrk="1" latinLnBrk="0" hangingPunct="1">
                        <a:defRPr sz="1350" kern="1200">
                          <a:solidFill>
                            <a:schemeClr val="tx1"/>
                          </a:solidFill>
                          <a:latin typeface="Garamond"/>
                        </a:defRPr>
                      </a:lvl7pPr>
                      <a:lvl8pPr marL="2400300" algn="l" defTabSz="685800" rtl="0" eaLnBrk="1" latinLnBrk="0" hangingPunct="1">
                        <a:defRPr sz="1350" kern="1200">
                          <a:solidFill>
                            <a:schemeClr val="tx1"/>
                          </a:solidFill>
                          <a:latin typeface="Garamond"/>
                        </a:defRPr>
                      </a:lvl8pPr>
                      <a:lvl9pPr marL="2743200" algn="l" defTabSz="685800" rtl="0" eaLnBrk="1" latinLnBrk="0" hangingPunct="1">
                        <a:defRPr sz="1350" kern="1200">
                          <a:solidFill>
                            <a:schemeClr val="tx1"/>
                          </a:solidFill>
                          <a:latin typeface="Garamond"/>
                        </a:defRPr>
                      </a:lvl9pPr>
                    </a:lstStyle>
                    <a:p>
                      <a:pPr algn="ctr"/>
                      <a:r>
                        <a:rPr lang="en-US" altLang="zh-CN" sz="1400" dirty="0">
                          <a:solidFill>
                            <a:schemeClr val="tx1">
                              <a:lumMod val="75000"/>
                            </a:schemeClr>
                          </a:solidFill>
                          <a:latin typeface="Calibri" panose="020F0502020204030204" pitchFamily="34" charset="0"/>
                          <a:cs typeface="Calibri" panose="020F0502020204030204" pitchFamily="34" charset="0"/>
                        </a:rPr>
                        <a:t>Uganda</a:t>
                      </a:r>
                    </a:p>
                  </a:txBody>
                  <a:tcPr>
                    <a:lnL w="9525" cap="flat" cmpd="sng" algn="ctr">
                      <a:solidFill>
                        <a:srgbClr val="435875">
                          <a:shade val="95000"/>
                          <a:satMod val="105000"/>
                        </a:srgbClr>
                      </a:solidFill>
                      <a:prstDash val="solid"/>
                    </a:lnL>
                    <a:lnR>
                      <a:noFill/>
                    </a:lnR>
                    <a:lnT>
                      <a:noFill/>
                    </a:lnT>
                    <a:lnB w="9525" cap="flat" cmpd="sng" algn="ctr">
                      <a:solidFill>
                        <a:srgbClr val="435875">
                          <a:shade val="95000"/>
                          <a:satMod val="105000"/>
                        </a:srgbClr>
                      </a:solidFill>
                      <a:prstDash val="soli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Garamond"/>
                        </a:defRPr>
                      </a:lvl1pPr>
                      <a:lvl2pPr marL="342900" algn="l" defTabSz="685800" rtl="0" eaLnBrk="1" latinLnBrk="0" hangingPunct="1">
                        <a:defRPr sz="1350" kern="1200">
                          <a:solidFill>
                            <a:schemeClr val="tx1"/>
                          </a:solidFill>
                          <a:latin typeface="Garamond"/>
                        </a:defRPr>
                      </a:lvl2pPr>
                      <a:lvl3pPr marL="685800" algn="l" defTabSz="685800" rtl="0" eaLnBrk="1" latinLnBrk="0" hangingPunct="1">
                        <a:defRPr sz="1350" kern="1200">
                          <a:solidFill>
                            <a:schemeClr val="tx1"/>
                          </a:solidFill>
                          <a:latin typeface="Garamond"/>
                        </a:defRPr>
                      </a:lvl3pPr>
                      <a:lvl4pPr marL="1028700" algn="l" defTabSz="685800" rtl="0" eaLnBrk="1" latinLnBrk="0" hangingPunct="1">
                        <a:defRPr sz="1350" kern="1200">
                          <a:solidFill>
                            <a:schemeClr val="tx1"/>
                          </a:solidFill>
                          <a:latin typeface="Garamond"/>
                        </a:defRPr>
                      </a:lvl4pPr>
                      <a:lvl5pPr marL="1371600" algn="l" defTabSz="685800" rtl="0" eaLnBrk="1" latinLnBrk="0" hangingPunct="1">
                        <a:defRPr sz="1350" kern="1200">
                          <a:solidFill>
                            <a:schemeClr val="tx1"/>
                          </a:solidFill>
                          <a:latin typeface="Garamond"/>
                        </a:defRPr>
                      </a:lvl5pPr>
                      <a:lvl6pPr marL="1714500" algn="l" defTabSz="685800" rtl="0" eaLnBrk="1" latinLnBrk="0" hangingPunct="1">
                        <a:defRPr sz="1350" kern="1200">
                          <a:solidFill>
                            <a:schemeClr val="tx1"/>
                          </a:solidFill>
                          <a:latin typeface="Garamond"/>
                        </a:defRPr>
                      </a:lvl6pPr>
                      <a:lvl7pPr marL="2057400" algn="l" defTabSz="685800" rtl="0" eaLnBrk="1" latinLnBrk="0" hangingPunct="1">
                        <a:defRPr sz="1350" kern="1200">
                          <a:solidFill>
                            <a:schemeClr val="tx1"/>
                          </a:solidFill>
                          <a:latin typeface="Garamond"/>
                        </a:defRPr>
                      </a:lvl7pPr>
                      <a:lvl8pPr marL="2400300" algn="l" defTabSz="685800" rtl="0" eaLnBrk="1" latinLnBrk="0" hangingPunct="1">
                        <a:defRPr sz="1350" kern="1200">
                          <a:solidFill>
                            <a:schemeClr val="tx1"/>
                          </a:solidFill>
                          <a:latin typeface="Garamond"/>
                        </a:defRPr>
                      </a:lvl8pPr>
                      <a:lvl9pPr marL="2743200" algn="l" defTabSz="685800" rtl="0" eaLnBrk="1" latinLnBrk="0" hangingPunct="1">
                        <a:defRPr sz="1350" kern="1200">
                          <a:solidFill>
                            <a:schemeClr val="tx1"/>
                          </a:solidFill>
                          <a:latin typeface="Garamond"/>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altLang="zh-CN" sz="1400" dirty="0">
                          <a:solidFill>
                            <a:schemeClr val="tx1">
                              <a:lumMod val="75000"/>
                            </a:schemeClr>
                          </a:solidFill>
                          <a:latin typeface="Calibri" panose="020F0502020204030204" pitchFamily="34" charset="0"/>
                          <a:cs typeface="Calibri" panose="020F0502020204030204" pitchFamily="34" charset="0"/>
                        </a:rPr>
                        <a:t>FCS</a:t>
                      </a:r>
                      <a:r>
                        <a:rPr lang="zh-CN" altLang="en-US" sz="1400" dirty="0">
                          <a:solidFill>
                            <a:schemeClr val="tx1">
                              <a:lumMod val="75000"/>
                            </a:schemeClr>
                          </a:solidFill>
                          <a:latin typeface="Calibri" panose="020F0502020204030204" pitchFamily="34" charset="0"/>
                          <a:cs typeface="Calibri" panose="020F0502020204030204" pitchFamily="34" charset="0"/>
                        </a:rPr>
                        <a:t> </a:t>
                      </a:r>
                      <a:endParaRPr lang="en-US" sz="1400" b="1" dirty="0">
                        <a:solidFill>
                          <a:schemeClr val="tx1">
                            <a:lumMod val="75000"/>
                          </a:schemeClr>
                        </a:solidFill>
                        <a:latin typeface="Calibri" panose="020F0502020204030204" pitchFamily="34" charset="0"/>
                        <a:cs typeface="Calibri" panose="020F0502020204030204" pitchFamily="34" charset="0"/>
                      </a:endParaRPr>
                    </a:p>
                  </a:txBody>
                  <a:tcPr>
                    <a:lnL>
                      <a:noFill/>
                    </a:lnL>
                    <a:lnR>
                      <a:noFill/>
                    </a:lnR>
                    <a:lnT w="9525" cap="flat" cmpd="sng" algn="ctr">
                      <a:solidFill>
                        <a:srgbClr val="435875">
                          <a:shade val="95000"/>
                          <a:satMod val="105000"/>
                        </a:srgbClr>
                      </a:solidFill>
                      <a:prstDash val="solid"/>
                    </a:lnT>
                    <a:lnB w="9525" cap="flat" cmpd="sng" algn="ctr">
                      <a:solidFill>
                        <a:srgbClr val="435875">
                          <a:shade val="95000"/>
                          <a:satMod val="105000"/>
                        </a:srgbClr>
                      </a:solidFill>
                      <a:prstDash val="soli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Garamond"/>
                        </a:defRPr>
                      </a:lvl1pPr>
                      <a:lvl2pPr marL="342900" algn="l" defTabSz="685800" rtl="0" eaLnBrk="1" latinLnBrk="0" hangingPunct="1">
                        <a:defRPr sz="1350" kern="1200">
                          <a:solidFill>
                            <a:schemeClr val="tx1"/>
                          </a:solidFill>
                          <a:latin typeface="Garamond"/>
                        </a:defRPr>
                      </a:lvl2pPr>
                      <a:lvl3pPr marL="685800" algn="l" defTabSz="685800" rtl="0" eaLnBrk="1" latinLnBrk="0" hangingPunct="1">
                        <a:defRPr sz="1350" kern="1200">
                          <a:solidFill>
                            <a:schemeClr val="tx1"/>
                          </a:solidFill>
                          <a:latin typeface="Garamond"/>
                        </a:defRPr>
                      </a:lvl3pPr>
                      <a:lvl4pPr marL="1028700" algn="l" defTabSz="685800" rtl="0" eaLnBrk="1" latinLnBrk="0" hangingPunct="1">
                        <a:defRPr sz="1350" kern="1200">
                          <a:solidFill>
                            <a:schemeClr val="tx1"/>
                          </a:solidFill>
                          <a:latin typeface="Garamond"/>
                        </a:defRPr>
                      </a:lvl4pPr>
                      <a:lvl5pPr marL="1371600" algn="l" defTabSz="685800" rtl="0" eaLnBrk="1" latinLnBrk="0" hangingPunct="1">
                        <a:defRPr sz="1350" kern="1200">
                          <a:solidFill>
                            <a:schemeClr val="tx1"/>
                          </a:solidFill>
                          <a:latin typeface="Garamond"/>
                        </a:defRPr>
                      </a:lvl5pPr>
                      <a:lvl6pPr marL="1714500" algn="l" defTabSz="685800" rtl="0" eaLnBrk="1" latinLnBrk="0" hangingPunct="1">
                        <a:defRPr sz="1350" kern="1200">
                          <a:solidFill>
                            <a:schemeClr val="tx1"/>
                          </a:solidFill>
                          <a:latin typeface="Garamond"/>
                        </a:defRPr>
                      </a:lvl6pPr>
                      <a:lvl7pPr marL="2057400" algn="l" defTabSz="685800" rtl="0" eaLnBrk="1" latinLnBrk="0" hangingPunct="1">
                        <a:defRPr sz="1350" kern="1200">
                          <a:solidFill>
                            <a:schemeClr val="tx1"/>
                          </a:solidFill>
                          <a:latin typeface="Garamond"/>
                        </a:defRPr>
                      </a:lvl7pPr>
                      <a:lvl8pPr marL="2400300" algn="l" defTabSz="685800" rtl="0" eaLnBrk="1" latinLnBrk="0" hangingPunct="1">
                        <a:defRPr sz="1350" kern="1200">
                          <a:solidFill>
                            <a:schemeClr val="tx1"/>
                          </a:solidFill>
                          <a:latin typeface="Garamond"/>
                        </a:defRPr>
                      </a:lvl8pPr>
                      <a:lvl9pPr marL="2743200" algn="l" defTabSz="685800" rtl="0" eaLnBrk="1" latinLnBrk="0" hangingPunct="1">
                        <a:defRPr sz="1350" kern="1200">
                          <a:solidFill>
                            <a:schemeClr val="tx1"/>
                          </a:solidFill>
                          <a:latin typeface="Garamond"/>
                        </a:defRPr>
                      </a:lvl9pPr>
                    </a:lstStyle>
                    <a:p>
                      <a:pPr algn="ctr"/>
                      <a:r>
                        <a:rPr lang="en-US" sz="1400" dirty="0">
                          <a:solidFill>
                            <a:schemeClr val="tx1">
                              <a:lumMod val="75000"/>
                            </a:schemeClr>
                          </a:solidFill>
                          <a:latin typeface="Calibri" panose="020F0502020204030204" pitchFamily="34" charset="0"/>
                          <a:cs typeface="Calibri" panose="020F0502020204030204" pitchFamily="34" charset="0"/>
                        </a:rPr>
                        <a:t>0.51</a:t>
                      </a:r>
                      <a:endParaRPr lang="en-US" sz="1400" b="0" dirty="0">
                        <a:solidFill>
                          <a:schemeClr val="tx1">
                            <a:lumMod val="75000"/>
                          </a:schemeClr>
                        </a:solidFill>
                        <a:latin typeface="Calibri" panose="020F0502020204030204" pitchFamily="34" charset="0"/>
                        <a:cs typeface="Calibri" panose="020F0502020204030204" pitchFamily="34" charset="0"/>
                      </a:endParaRPr>
                    </a:p>
                  </a:txBody>
                  <a:tcPr>
                    <a:lnL>
                      <a:noFill/>
                    </a:lnL>
                    <a:lnR>
                      <a:noFill/>
                    </a:lnR>
                    <a:lnT w="9525" cap="flat" cmpd="sng" algn="ctr">
                      <a:solidFill>
                        <a:srgbClr val="435875">
                          <a:shade val="95000"/>
                          <a:satMod val="105000"/>
                        </a:srgbClr>
                      </a:solidFill>
                      <a:prstDash val="solid"/>
                    </a:lnT>
                    <a:lnB w="9525" cap="flat" cmpd="sng" algn="ctr">
                      <a:solidFill>
                        <a:srgbClr val="435875">
                          <a:shade val="95000"/>
                          <a:satMod val="105000"/>
                        </a:srgbClr>
                      </a:solidFill>
                      <a:prstDash val="soli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Garamond"/>
                        </a:defRPr>
                      </a:lvl1pPr>
                      <a:lvl2pPr marL="342900" algn="l" defTabSz="685800" rtl="0" eaLnBrk="1" latinLnBrk="0" hangingPunct="1">
                        <a:defRPr sz="1350" kern="1200">
                          <a:solidFill>
                            <a:schemeClr val="tx1"/>
                          </a:solidFill>
                          <a:latin typeface="Garamond"/>
                        </a:defRPr>
                      </a:lvl2pPr>
                      <a:lvl3pPr marL="685800" algn="l" defTabSz="685800" rtl="0" eaLnBrk="1" latinLnBrk="0" hangingPunct="1">
                        <a:defRPr sz="1350" kern="1200">
                          <a:solidFill>
                            <a:schemeClr val="tx1"/>
                          </a:solidFill>
                          <a:latin typeface="Garamond"/>
                        </a:defRPr>
                      </a:lvl3pPr>
                      <a:lvl4pPr marL="1028700" algn="l" defTabSz="685800" rtl="0" eaLnBrk="1" latinLnBrk="0" hangingPunct="1">
                        <a:defRPr sz="1350" kern="1200">
                          <a:solidFill>
                            <a:schemeClr val="tx1"/>
                          </a:solidFill>
                          <a:latin typeface="Garamond"/>
                        </a:defRPr>
                      </a:lvl4pPr>
                      <a:lvl5pPr marL="1371600" algn="l" defTabSz="685800" rtl="0" eaLnBrk="1" latinLnBrk="0" hangingPunct="1">
                        <a:defRPr sz="1350" kern="1200">
                          <a:solidFill>
                            <a:schemeClr val="tx1"/>
                          </a:solidFill>
                          <a:latin typeface="Garamond"/>
                        </a:defRPr>
                      </a:lvl5pPr>
                      <a:lvl6pPr marL="1714500" algn="l" defTabSz="685800" rtl="0" eaLnBrk="1" latinLnBrk="0" hangingPunct="1">
                        <a:defRPr sz="1350" kern="1200">
                          <a:solidFill>
                            <a:schemeClr val="tx1"/>
                          </a:solidFill>
                          <a:latin typeface="Garamond"/>
                        </a:defRPr>
                      </a:lvl6pPr>
                      <a:lvl7pPr marL="2057400" algn="l" defTabSz="685800" rtl="0" eaLnBrk="1" latinLnBrk="0" hangingPunct="1">
                        <a:defRPr sz="1350" kern="1200">
                          <a:solidFill>
                            <a:schemeClr val="tx1"/>
                          </a:solidFill>
                          <a:latin typeface="Garamond"/>
                        </a:defRPr>
                      </a:lvl7pPr>
                      <a:lvl8pPr marL="2400300" algn="l" defTabSz="685800" rtl="0" eaLnBrk="1" latinLnBrk="0" hangingPunct="1">
                        <a:defRPr sz="1350" kern="1200">
                          <a:solidFill>
                            <a:schemeClr val="tx1"/>
                          </a:solidFill>
                          <a:latin typeface="Garamond"/>
                        </a:defRPr>
                      </a:lvl8pPr>
                      <a:lvl9pPr marL="2743200" algn="l" defTabSz="685800" rtl="0" eaLnBrk="1" latinLnBrk="0" hangingPunct="1">
                        <a:defRPr sz="1350" kern="1200">
                          <a:solidFill>
                            <a:schemeClr val="tx1"/>
                          </a:solidFill>
                          <a:latin typeface="Garamond"/>
                        </a:defRPr>
                      </a:lvl9pPr>
                    </a:lstStyle>
                    <a:p>
                      <a:pPr algn="ctr"/>
                      <a:r>
                        <a:rPr lang="en-US" sz="1400" b="1" dirty="0">
                          <a:solidFill>
                            <a:schemeClr val="tx1">
                              <a:lumMod val="75000"/>
                            </a:schemeClr>
                          </a:solidFill>
                          <a:latin typeface="Calibri" panose="020F0502020204030204" pitchFamily="34" charset="0"/>
                          <a:cs typeface="Calibri" panose="020F0502020204030204" pitchFamily="34" charset="0"/>
                        </a:rPr>
                        <a:t>0.62-0.68</a:t>
                      </a:r>
                    </a:p>
                  </a:txBody>
                  <a:tcPr>
                    <a:lnL>
                      <a:noFill/>
                    </a:lnL>
                    <a:lnR>
                      <a:noFill/>
                    </a:lnR>
                    <a:lnT w="9525" cap="flat" cmpd="sng" algn="ctr">
                      <a:solidFill>
                        <a:srgbClr val="435875">
                          <a:shade val="95000"/>
                          <a:satMod val="105000"/>
                        </a:srgbClr>
                      </a:solidFill>
                      <a:prstDash val="solid"/>
                    </a:lnT>
                    <a:lnB w="9525" cap="flat" cmpd="sng" algn="ctr">
                      <a:solidFill>
                        <a:srgbClr val="435875">
                          <a:shade val="95000"/>
                          <a:satMod val="105000"/>
                        </a:srgbClr>
                      </a:solidFill>
                      <a:prstDash val="solid"/>
                    </a:lnB>
                    <a:lnTlToBr w="12700" cmpd="sng">
                      <a:noFill/>
                      <a:prstDash val="solid"/>
                    </a:lnTlToBr>
                    <a:lnBlToTr w="12700" cmpd="sng">
                      <a:noFill/>
                      <a:prstDash val="solid"/>
                    </a:lnBlToTr>
                    <a:solidFill>
                      <a:srgbClr val="40B9D8">
                        <a:lumMod val="40000"/>
                        <a:lumOff val="60000"/>
                      </a:srgbClr>
                    </a:solidFill>
                  </a:tcPr>
                </a:tc>
                <a:tc>
                  <a:txBody>
                    <a:bodyPr/>
                    <a:lstStyle>
                      <a:lvl1pPr marL="0" algn="l" defTabSz="685800" rtl="0" eaLnBrk="1" latinLnBrk="0" hangingPunct="1">
                        <a:defRPr sz="1350" kern="1200">
                          <a:solidFill>
                            <a:schemeClr val="tx1"/>
                          </a:solidFill>
                          <a:latin typeface="Garamond"/>
                        </a:defRPr>
                      </a:lvl1pPr>
                      <a:lvl2pPr marL="342900" algn="l" defTabSz="685800" rtl="0" eaLnBrk="1" latinLnBrk="0" hangingPunct="1">
                        <a:defRPr sz="1350" kern="1200">
                          <a:solidFill>
                            <a:schemeClr val="tx1"/>
                          </a:solidFill>
                          <a:latin typeface="Garamond"/>
                        </a:defRPr>
                      </a:lvl2pPr>
                      <a:lvl3pPr marL="685800" algn="l" defTabSz="685800" rtl="0" eaLnBrk="1" latinLnBrk="0" hangingPunct="1">
                        <a:defRPr sz="1350" kern="1200">
                          <a:solidFill>
                            <a:schemeClr val="tx1"/>
                          </a:solidFill>
                          <a:latin typeface="Garamond"/>
                        </a:defRPr>
                      </a:lvl3pPr>
                      <a:lvl4pPr marL="1028700" algn="l" defTabSz="685800" rtl="0" eaLnBrk="1" latinLnBrk="0" hangingPunct="1">
                        <a:defRPr sz="1350" kern="1200">
                          <a:solidFill>
                            <a:schemeClr val="tx1"/>
                          </a:solidFill>
                          <a:latin typeface="Garamond"/>
                        </a:defRPr>
                      </a:lvl4pPr>
                      <a:lvl5pPr marL="1371600" algn="l" defTabSz="685800" rtl="0" eaLnBrk="1" latinLnBrk="0" hangingPunct="1">
                        <a:defRPr sz="1350" kern="1200">
                          <a:solidFill>
                            <a:schemeClr val="tx1"/>
                          </a:solidFill>
                          <a:latin typeface="Garamond"/>
                        </a:defRPr>
                      </a:lvl5pPr>
                      <a:lvl6pPr marL="1714500" algn="l" defTabSz="685800" rtl="0" eaLnBrk="1" latinLnBrk="0" hangingPunct="1">
                        <a:defRPr sz="1350" kern="1200">
                          <a:solidFill>
                            <a:schemeClr val="tx1"/>
                          </a:solidFill>
                          <a:latin typeface="Garamond"/>
                        </a:defRPr>
                      </a:lvl6pPr>
                      <a:lvl7pPr marL="2057400" algn="l" defTabSz="685800" rtl="0" eaLnBrk="1" latinLnBrk="0" hangingPunct="1">
                        <a:defRPr sz="1350" kern="1200">
                          <a:solidFill>
                            <a:schemeClr val="tx1"/>
                          </a:solidFill>
                          <a:latin typeface="Garamond"/>
                        </a:defRPr>
                      </a:lvl7pPr>
                      <a:lvl8pPr marL="2400300" algn="l" defTabSz="685800" rtl="0" eaLnBrk="1" latinLnBrk="0" hangingPunct="1">
                        <a:defRPr sz="1350" kern="1200">
                          <a:solidFill>
                            <a:schemeClr val="tx1"/>
                          </a:solidFill>
                          <a:latin typeface="Garamond"/>
                        </a:defRPr>
                      </a:lvl8pPr>
                      <a:lvl9pPr marL="2743200" algn="l" defTabSz="685800" rtl="0" eaLnBrk="1" latinLnBrk="0" hangingPunct="1">
                        <a:defRPr sz="1350" kern="1200">
                          <a:solidFill>
                            <a:schemeClr val="tx1"/>
                          </a:solidFill>
                          <a:latin typeface="Garamond"/>
                        </a:defRPr>
                      </a:lvl9pPr>
                    </a:lstStyle>
                    <a:p>
                      <a:pPr algn="ctr"/>
                      <a:r>
                        <a:rPr lang="en-US" sz="1400" dirty="0">
                          <a:solidFill>
                            <a:schemeClr val="tx1">
                              <a:lumMod val="75000"/>
                            </a:schemeClr>
                          </a:solidFill>
                          <a:latin typeface="Calibri" panose="020F0502020204030204" pitchFamily="34" charset="0"/>
                          <a:cs typeface="Calibri" panose="020F0502020204030204" pitchFamily="34" charset="0"/>
                        </a:rPr>
                        <a:t>0.37</a:t>
                      </a:r>
                      <a:endParaRPr lang="en-US" sz="1400" b="0" dirty="0">
                        <a:solidFill>
                          <a:schemeClr val="tx1">
                            <a:lumMod val="75000"/>
                          </a:schemeClr>
                        </a:solidFill>
                        <a:latin typeface="Calibri" panose="020F0502020204030204" pitchFamily="34" charset="0"/>
                        <a:cs typeface="Calibri" panose="020F0502020204030204" pitchFamily="34" charset="0"/>
                      </a:endParaRPr>
                    </a:p>
                  </a:txBody>
                  <a:tcPr>
                    <a:lnL>
                      <a:noFill/>
                    </a:lnL>
                    <a:lnR>
                      <a:noFill/>
                    </a:lnR>
                    <a:lnT w="9525" cap="flat" cmpd="sng" algn="ctr">
                      <a:solidFill>
                        <a:srgbClr val="435875">
                          <a:shade val="95000"/>
                          <a:satMod val="105000"/>
                        </a:srgbClr>
                      </a:solidFill>
                      <a:prstDash val="solid"/>
                    </a:lnT>
                    <a:lnB w="9525" cap="flat" cmpd="sng" algn="ctr">
                      <a:solidFill>
                        <a:srgbClr val="435875">
                          <a:shade val="95000"/>
                          <a:satMod val="105000"/>
                        </a:srgbClr>
                      </a:solidFill>
                      <a:prstDash val="soli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tx1"/>
                          </a:solidFill>
                          <a:latin typeface="Garamond"/>
                        </a:defRPr>
                      </a:lvl1pPr>
                      <a:lvl2pPr marL="342900" algn="l" defTabSz="685800" rtl="0" eaLnBrk="1" latinLnBrk="0" hangingPunct="1">
                        <a:defRPr sz="1350" kern="1200">
                          <a:solidFill>
                            <a:schemeClr val="tx1"/>
                          </a:solidFill>
                          <a:latin typeface="Garamond"/>
                        </a:defRPr>
                      </a:lvl2pPr>
                      <a:lvl3pPr marL="685800" algn="l" defTabSz="685800" rtl="0" eaLnBrk="1" latinLnBrk="0" hangingPunct="1">
                        <a:defRPr sz="1350" kern="1200">
                          <a:solidFill>
                            <a:schemeClr val="tx1"/>
                          </a:solidFill>
                          <a:latin typeface="Garamond"/>
                        </a:defRPr>
                      </a:lvl3pPr>
                      <a:lvl4pPr marL="1028700" algn="l" defTabSz="685800" rtl="0" eaLnBrk="1" latinLnBrk="0" hangingPunct="1">
                        <a:defRPr sz="1350" kern="1200">
                          <a:solidFill>
                            <a:schemeClr val="tx1"/>
                          </a:solidFill>
                          <a:latin typeface="Garamond"/>
                        </a:defRPr>
                      </a:lvl4pPr>
                      <a:lvl5pPr marL="1371600" algn="l" defTabSz="685800" rtl="0" eaLnBrk="1" latinLnBrk="0" hangingPunct="1">
                        <a:defRPr sz="1350" kern="1200">
                          <a:solidFill>
                            <a:schemeClr val="tx1"/>
                          </a:solidFill>
                          <a:latin typeface="Garamond"/>
                        </a:defRPr>
                      </a:lvl5pPr>
                      <a:lvl6pPr marL="1714500" algn="l" defTabSz="685800" rtl="0" eaLnBrk="1" latinLnBrk="0" hangingPunct="1">
                        <a:defRPr sz="1350" kern="1200">
                          <a:solidFill>
                            <a:schemeClr val="tx1"/>
                          </a:solidFill>
                          <a:latin typeface="Garamond"/>
                        </a:defRPr>
                      </a:lvl6pPr>
                      <a:lvl7pPr marL="2057400" algn="l" defTabSz="685800" rtl="0" eaLnBrk="1" latinLnBrk="0" hangingPunct="1">
                        <a:defRPr sz="1350" kern="1200">
                          <a:solidFill>
                            <a:schemeClr val="tx1"/>
                          </a:solidFill>
                          <a:latin typeface="Garamond"/>
                        </a:defRPr>
                      </a:lvl7pPr>
                      <a:lvl8pPr marL="2400300" algn="l" defTabSz="685800" rtl="0" eaLnBrk="1" latinLnBrk="0" hangingPunct="1">
                        <a:defRPr sz="1350" kern="1200">
                          <a:solidFill>
                            <a:schemeClr val="tx1"/>
                          </a:solidFill>
                          <a:latin typeface="Garamond"/>
                        </a:defRPr>
                      </a:lvl8pPr>
                      <a:lvl9pPr marL="2743200" algn="l" defTabSz="685800" rtl="0" eaLnBrk="1" latinLnBrk="0" hangingPunct="1">
                        <a:defRPr sz="1350" kern="1200">
                          <a:solidFill>
                            <a:schemeClr val="tx1"/>
                          </a:solidFill>
                          <a:latin typeface="Garamond"/>
                        </a:defRPr>
                      </a:lvl9pPr>
                    </a:lstStyle>
                    <a:p>
                      <a:pPr algn="ctr"/>
                      <a:r>
                        <a:rPr lang="en-CA" sz="1400" b="0" dirty="0">
                          <a:solidFill>
                            <a:schemeClr val="tx1">
                              <a:lumMod val="75000"/>
                            </a:schemeClr>
                          </a:solidFill>
                          <a:latin typeface="Calibri" panose="020F0502020204030204" pitchFamily="34" charset="0"/>
                          <a:cs typeface="Calibri" panose="020F0502020204030204" pitchFamily="34" charset="0"/>
                        </a:rPr>
                        <a:t>0.00-0.57</a:t>
                      </a:r>
                      <a:endParaRPr lang="en-US" sz="1400" b="0" dirty="0">
                        <a:solidFill>
                          <a:schemeClr val="tx1">
                            <a:lumMod val="75000"/>
                          </a:schemeClr>
                        </a:solidFill>
                        <a:latin typeface="Calibri" panose="020F0502020204030204" pitchFamily="34" charset="0"/>
                        <a:cs typeface="Calibri" panose="020F0502020204030204" pitchFamily="34" charset="0"/>
                      </a:endParaRPr>
                    </a:p>
                  </a:txBody>
                  <a:tcPr>
                    <a:lnL>
                      <a:noFill/>
                    </a:lnL>
                    <a:lnR w="9525" cap="flat" cmpd="sng" algn="ctr">
                      <a:solidFill>
                        <a:srgbClr val="435875">
                          <a:shade val="95000"/>
                          <a:satMod val="105000"/>
                        </a:srgbClr>
                      </a:solidFill>
                      <a:prstDash val="solid"/>
                    </a:lnR>
                    <a:lnT w="9525" cap="flat" cmpd="sng" algn="ctr">
                      <a:solidFill>
                        <a:srgbClr val="435875">
                          <a:shade val="95000"/>
                          <a:satMod val="105000"/>
                        </a:srgbClr>
                      </a:solidFill>
                      <a:prstDash val="solid"/>
                    </a:lnT>
                    <a:lnB w="9525" cap="flat" cmpd="sng" algn="ctr">
                      <a:solidFill>
                        <a:srgbClr val="435875">
                          <a:shade val="95000"/>
                          <a:satMod val="105000"/>
                        </a:srgbClr>
                      </a:solidFill>
                      <a:prstDash val="solid"/>
                    </a:lnB>
                    <a:lnTlToBr w="12700" cmpd="sng">
                      <a:noFill/>
                      <a:prstDash val="solid"/>
                    </a:lnTlToBr>
                    <a:lnBlToTr w="12700" cmpd="sng">
                      <a:noFill/>
                      <a:prstDash val="solid"/>
                    </a:lnBlToTr>
                    <a:noFill/>
                  </a:tcPr>
                </a:tc>
                <a:extLst>
                  <a:ext uri="{0D108BD9-81ED-4DB2-BD59-A6C34878D82A}">
                    <a16:rowId xmlns:a16="http://schemas.microsoft.com/office/drawing/2014/main" val="3323587478"/>
                  </a:ext>
                </a:extLst>
              </a:tr>
            </a:tbl>
          </a:graphicData>
        </a:graphic>
      </p:graphicFrame>
      <p:sp>
        <p:nvSpPr>
          <p:cNvPr id="6" name="Footer Placeholder 3"/>
          <p:cNvSpPr>
            <a:spLocks noGrp="1"/>
          </p:cNvSpPr>
          <p:nvPr>
            <p:ph type="ftr" sz="quarter" idx="11"/>
          </p:nvPr>
        </p:nvSpPr>
        <p:spPr>
          <a:xfrm>
            <a:off x="3418695" y="4779170"/>
            <a:ext cx="3086100" cy="273844"/>
          </a:xfrm>
        </p:spPr>
        <p:txBody>
          <a:bodyPr/>
          <a:lstStyle/>
          <a:p>
            <a:r>
              <a:rPr lang="en-CA" sz="1100" dirty="0"/>
              <a:t>Zhou, Baylis, Lentz, and Michelson</a:t>
            </a:r>
            <a:endParaRPr lang="en-US" sz="1100" dirty="0"/>
          </a:p>
        </p:txBody>
      </p:sp>
    </p:spTree>
    <p:extLst>
      <p:ext uri="{BB962C8B-B14F-4D97-AF65-F5344CB8AC3E}">
        <p14:creationId xmlns:p14="http://schemas.microsoft.com/office/powerpoint/2010/main" val="27135772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F1489264-8C09-4653-A891-9DE4BCC48024}"/>
              </a:ext>
            </a:extLst>
          </p:cNvPr>
          <p:cNvGraphicFramePr/>
          <p:nvPr>
            <p:extLst>
              <p:ext uri="{D42A27DB-BD31-4B8C-83A1-F6EECF244321}">
                <p14:modId xmlns:p14="http://schemas.microsoft.com/office/powerpoint/2010/main" val="3965505602"/>
              </p:ext>
            </p:extLst>
          </p:nvPr>
        </p:nvGraphicFramePr>
        <p:xfrm>
          <a:off x="433365" y="267759"/>
          <a:ext cx="3754419" cy="320577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Rectangle 2">
            <a:extLst>
              <a:ext uri="{FF2B5EF4-FFF2-40B4-BE49-F238E27FC236}">
                <a16:creationId xmlns:a16="http://schemas.microsoft.com/office/drawing/2014/main" id="{9E6AE79B-D67D-49BE-9487-ECAB76D3A05E}"/>
              </a:ext>
            </a:extLst>
          </p:cNvPr>
          <p:cNvSpPr/>
          <p:nvPr/>
        </p:nvSpPr>
        <p:spPr>
          <a:xfrm>
            <a:off x="1559301" y="3342229"/>
            <a:ext cx="1159292" cy="461665"/>
          </a:xfrm>
          <a:prstGeom prst="rect">
            <a:avLst/>
          </a:prstGeom>
          <a:noFill/>
        </p:spPr>
        <p:txBody>
          <a:bodyPr wrap="none" lIns="91440" tIns="45720" rIns="91440" bIns="45720">
            <a:spAutoFit/>
          </a:bodyPr>
          <a:lstStyle/>
          <a:p>
            <a:pPr algn="ctr"/>
            <a:r>
              <a:rPr lang="en-US" sz="2400" b="0" cap="none" spc="0" dirty="0">
                <a:ln w="0"/>
                <a:solidFill>
                  <a:schemeClr val="tx1"/>
                </a:solidFill>
                <a:effectLst>
                  <a:outerShdw blurRad="38100" dist="19050" dir="2700000" algn="tl" rotWithShape="0">
                    <a:schemeClr val="dk1">
                      <a:alpha val="40000"/>
                    </a:schemeClr>
                  </a:outerShdw>
                </a:effectLst>
              </a:rPr>
              <a:t>Original</a:t>
            </a:r>
            <a:endParaRPr lang="en-US" sz="3600" b="0" cap="none" spc="0" dirty="0">
              <a:ln w="0"/>
              <a:solidFill>
                <a:schemeClr val="tx1"/>
              </a:solidFill>
              <a:effectLst>
                <a:outerShdw blurRad="38100" dist="19050" dir="2700000" algn="tl" rotWithShape="0">
                  <a:schemeClr val="dk1">
                    <a:alpha val="40000"/>
                  </a:schemeClr>
                </a:outerShdw>
              </a:effectLst>
            </a:endParaRPr>
          </a:p>
        </p:txBody>
      </p:sp>
      <p:sp>
        <p:nvSpPr>
          <p:cNvPr id="4" name="Rectangle 3">
            <a:extLst>
              <a:ext uri="{FF2B5EF4-FFF2-40B4-BE49-F238E27FC236}">
                <a16:creationId xmlns:a16="http://schemas.microsoft.com/office/drawing/2014/main" id="{5CA7BFEB-5D3E-4C59-80C4-B2848B58C106}"/>
              </a:ext>
            </a:extLst>
          </p:cNvPr>
          <p:cNvSpPr/>
          <p:nvPr/>
        </p:nvSpPr>
        <p:spPr>
          <a:xfrm>
            <a:off x="5710752" y="3342229"/>
            <a:ext cx="1624740" cy="461665"/>
          </a:xfrm>
          <a:prstGeom prst="rect">
            <a:avLst/>
          </a:prstGeom>
          <a:noFill/>
        </p:spPr>
        <p:txBody>
          <a:bodyPr wrap="none" lIns="91440" tIns="45720" rIns="91440" bIns="45720">
            <a:spAutoFit/>
          </a:bodyPr>
          <a:lstStyle/>
          <a:p>
            <a:pPr algn="ctr"/>
            <a:r>
              <a:rPr lang="en-US" sz="2400" b="0" cap="none" spc="0" dirty="0">
                <a:ln w="0"/>
                <a:solidFill>
                  <a:schemeClr val="tx1"/>
                </a:solidFill>
                <a:effectLst>
                  <a:outerShdw blurRad="38100" dist="19050" dir="2700000" algn="tl" rotWithShape="0">
                    <a:schemeClr val="dk1">
                      <a:alpha val="40000"/>
                    </a:schemeClr>
                  </a:outerShdw>
                </a:effectLst>
              </a:rPr>
              <a:t>Oversample</a:t>
            </a:r>
          </a:p>
        </p:txBody>
      </p:sp>
      <p:graphicFrame>
        <p:nvGraphicFramePr>
          <p:cNvPr id="5" name="Diagram 4">
            <a:extLst>
              <a:ext uri="{FF2B5EF4-FFF2-40B4-BE49-F238E27FC236}">
                <a16:creationId xmlns:a16="http://schemas.microsoft.com/office/drawing/2014/main" id="{37FE342A-C56B-4F8E-B1CF-84E9D74A93A8}"/>
              </a:ext>
            </a:extLst>
          </p:cNvPr>
          <p:cNvGraphicFramePr/>
          <p:nvPr>
            <p:extLst>
              <p:ext uri="{D42A27DB-BD31-4B8C-83A1-F6EECF244321}">
                <p14:modId xmlns:p14="http://schemas.microsoft.com/office/powerpoint/2010/main" val="998493981"/>
              </p:ext>
            </p:extLst>
          </p:nvPr>
        </p:nvGraphicFramePr>
        <p:xfrm>
          <a:off x="4512674" y="267758"/>
          <a:ext cx="3754419" cy="3205779"/>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6" name="Rectangle 5">
            <a:extLst>
              <a:ext uri="{FF2B5EF4-FFF2-40B4-BE49-F238E27FC236}">
                <a16:creationId xmlns:a16="http://schemas.microsoft.com/office/drawing/2014/main" id="{CD4DF628-E1A3-4777-B179-C29AF03D878F}"/>
              </a:ext>
            </a:extLst>
          </p:cNvPr>
          <p:cNvSpPr/>
          <p:nvPr/>
        </p:nvSpPr>
        <p:spPr>
          <a:xfrm>
            <a:off x="22468" y="67704"/>
            <a:ext cx="2563522" cy="400110"/>
          </a:xfrm>
          <a:prstGeom prst="rect">
            <a:avLst/>
          </a:prstGeom>
        </p:spPr>
        <p:txBody>
          <a:bodyPr wrap="none">
            <a:spAutoFit/>
          </a:bodyPr>
          <a:lstStyle/>
          <a:p>
            <a:r>
              <a:rPr lang="en-US" sz="2000" b="1" dirty="0">
                <a:ln w="0"/>
                <a:solidFill>
                  <a:srgbClr val="002060"/>
                </a:solidFill>
                <a:latin typeface="Arial" panose="020B0604020202020204" pitchFamily="34" charset="0"/>
                <a:cs typeface="Arial" panose="020B0604020202020204" pitchFamily="34" charset="0"/>
              </a:rPr>
              <a:t>Feature importance</a:t>
            </a:r>
            <a:endParaRPr lang="en-US" sz="2000" b="1" dirty="0">
              <a:solidFill>
                <a:srgbClr val="002060"/>
              </a:solidFill>
              <a:latin typeface="Arial" panose="020B0604020202020204" pitchFamily="34" charset="0"/>
              <a:cs typeface="Arial" panose="020B0604020202020204" pitchFamily="34" charset="0"/>
            </a:endParaRPr>
          </a:p>
        </p:txBody>
      </p:sp>
      <p:sp>
        <p:nvSpPr>
          <p:cNvPr id="7" name="Footer Placeholder 18">
            <a:extLst>
              <a:ext uri="{FF2B5EF4-FFF2-40B4-BE49-F238E27FC236}">
                <a16:creationId xmlns:a16="http://schemas.microsoft.com/office/drawing/2014/main" id="{8CC08BE9-893C-43C9-89AF-93B0D981D2FC}"/>
              </a:ext>
            </a:extLst>
          </p:cNvPr>
          <p:cNvSpPr txBox="1">
            <a:spLocks/>
          </p:cNvSpPr>
          <p:nvPr/>
        </p:nvSpPr>
        <p:spPr>
          <a:xfrm>
            <a:off x="2851782" y="4235960"/>
            <a:ext cx="3086100" cy="274637"/>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685800">
              <a:defRPr/>
            </a:pPr>
            <a:r>
              <a:rPr lang="en-CA" sz="900">
                <a:solidFill>
                  <a:srgbClr val="4B6399"/>
                </a:solidFill>
                <a:latin typeface="Calibri" panose="020F0502020204030204"/>
              </a:rPr>
              <a:t>Zhou, Baylis</a:t>
            </a:r>
            <a:r>
              <a:rPr lang="en-US" sz="900">
                <a:solidFill>
                  <a:srgbClr val="4B6399"/>
                </a:solidFill>
                <a:latin typeface="Calibri" panose="020F0502020204030204"/>
              </a:rPr>
              <a:t>, </a:t>
            </a:r>
            <a:r>
              <a:rPr lang="en-CA" sz="900">
                <a:solidFill>
                  <a:srgbClr val="4B6399"/>
                </a:solidFill>
                <a:latin typeface="Calibri" panose="020F0502020204030204"/>
              </a:rPr>
              <a:t>Lentz, and Michelson</a:t>
            </a:r>
            <a:endParaRPr lang="en-US" sz="900" dirty="0">
              <a:solidFill>
                <a:srgbClr val="4B6399"/>
              </a:solidFill>
              <a:latin typeface="Calibri" panose="020F0502020204030204"/>
            </a:endParaRPr>
          </a:p>
        </p:txBody>
      </p:sp>
    </p:spTree>
    <p:extLst>
      <p:ext uri="{BB962C8B-B14F-4D97-AF65-F5344CB8AC3E}">
        <p14:creationId xmlns:p14="http://schemas.microsoft.com/office/powerpoint/2010/main" val="12268107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idx="4294967295"/>
          </p:nvPr>
        </p:nvSpPr>
        <p:spPr>
          <a:xfrm>
            <a:off x="0" y="74622"/>
            <a:ext cx="3965418" cy="558281"/>
          </a:xfrm>
        </p:spPr>
        <p:txBody>
          <a:bodyPr>
            <a:normAutofit/>
          </a:bodyPr>
          <a:lstStyle/>
          <a:p>
            <a:pPr algn="l"/>
            <a:r>
              <a:rPr lang="en-CA" sz="2000" dirty="0">
                <a:solidFill>
                  <a:srgbClr val="002060"/>
                </a:solidFill>
                <a:latin typeface="Arial" panose="020B0604020202020204" pitchFamily="34" charset="0"/>
                <a:cs typeface="Arial" panose="020B0604020202020204" pitchFamily="34" charset="0"/>
              </a:rPr>
              <a:t>Motivation - The Efforts</a:t>
            </a:r>
            <a:endParaRPr lang="en-US" sz="2000" dirty="0">
              <a:solidFill>
                <a:srgbClr val="002060"/>
              </a:solidFill>
            </a:endParaRPr>
          </a:p>
        </p:txBody>
      </p:sp>
      <p:sp>
        <p:nvSpPr>
          <p:cNvPr id="5" name="Content Placeholder 4"/>
          <p:cNvSpPr>
            <a:spLocks noGrp="1"/>
          </p:cNvSpPr>
          <p:nvPr>
            <p:ph idx="4294967295"/>
          </p:nvPr>
        </p:nvSpPr>
        <p:spPr>
          <a:xfrm>
            <a:off x="458954" y="682234"/>
            <a:ext cx="7991678" cy="3497182"/>
          </a:xfrm>
        </p:spPr>
        <p:txBody>
          <a:bodyPr>
            <a:normAutofit lnSpcReduction="10000"/>
          </a:bodyPr>
          <a:lstStyle/>
          <a:p>
            <a:pPr marL="285750" indent="-285750">
              <a:buFont typeface="Arial" panose="020B0604020202020204" pitchFamily="34" charset="0"/>
              <a:buChar char="•"/>
            </a:pPr>
            <a:r>
              <a:rPr lang="en-CA" sz="1600" dirty="0">
                <a:solidFill>
                  <a:srgbClr val="002060"/>
                </a:solidFill>
              </a:rPr>
              <a:t>Night-lights data to predict village-level poverty (asset index) (Chen and Nordhaus 2011; Henderson et al. 2012), noisy and lack of variation in certain areas</a:t>
            </a:r>
          </a:p>
          <a:p>
            <a:pPr marL="285750" indent="-285750">
              <a:buFont typeface="Arial" panose="020B0604020202020204" pitchFamily="34" charset="0"/>
              <a:buChar char="•"/>
            </a:pPr>
            <a:r>
              <a:rPr lang="en-US" sz="1600" dirty="0">
                <a:solidFill>
                  <a:srgbClr val="002060"/>
                </a:solidFill>
              </a:rPr>
              <a:t>Mobile phone data (</a:t>
            </a:r>
            <a:r>
              <a:rPr lang="en-US" sz="1600" dirty="0" err="1">
                <a:solidFill>
                  <a:srgbClr val="002060"/>
                </a:solidFill>
              </a:rPr>
              <a:t>Blumenstock</a:t>
            </a:r>
            <a:r>
              <a:rPr lang="en-US" sz="1600" dirty="0">
                <a:solidFill>
                  <a:srgbClr val="002060"/>
                </a:solidFill>
              </a:rPr>
              <a:t> et al., 2015; Steele et al., 2017) accurate but hard to scale</a:t>
            </a:r>
            <a:endParaRPr lang="en-CA" sz="1600" dirty="0">
              <a:solidFill>
                <a:srgbClr val="002060"/>
              </a:solidFill>
            </a:endParaRPr>
          </a:p>
          <a:p>
            <a:pPr marL="285750" indent="-285750">
              <a:buFont typeface="Arial" panose="020B0604020202020204" pitchFamily="34" charset="0"/>
              <a:buChar char="•"/>
            </a:pPr>
            <a:r>
              <a:rPr lang="en-CA" sz="1600" dirty="0">
                <a:solidFill>
                  <a:srgbClr val="002060"/>
                </a:solidFill>
              </a:rPr>
              <a:t>Satellite imagery (Engstrom et al., 2017; Donaldson and </a:t>
            </a:r>
            <a:r>
              <a:rPr lang="en-CA" sz="1600" dirty="0" err="1">
                <a:solidFill>
                  <a:srgbClr val="002060"/>
                </a:solidFill>
              </a:rPr>
              <a:t>Storeygard</a:t>
            </a:r>
            <a:r>
              <a:rPr lang="en-CA" sz="1600" dirty="0">
                <a:solidFill>
                  <a:srgbClr val="002060"/>
                </a:solidFill>
              </a:rPr>
              <a:t>, 2016) - lack of labeled data to extract structured information </a:t>
            </a:r>
          </a:p>
          <a:p>
            <a:pPr marL="285750" indent="-285750">
              <a:buFont typeface="Arial" panose="020B0604020202020204" pitchFamily="34" charset="0"/>
              <a:buChar char="•"/>
            </a:pPr>
            <a:r>
              <a:rPr lang="en-CA" sz="1600" dirty="0">
                <a:solidFill>
                  <a:srgbClr val="002060"/>
                </a:solidFill>
              </a:rPr>
              <a:t>Combining night-lights and satellite imagery in a CNN model (up to 70% accuracy) </a:t>
            </a:r>
            <a:r>
              <a:rPr lang="fr-FR" sz="1600" dirty="0">
                <a:solidFill>
                  <a:srgbClr val="002060"/>
                </a:solidFill>
              </a:rPr>
              <a:t>(Jean et al., 2016; </a:t>
            </a:r>
            <a:r>
              <a:rPr lang="fr-FR" sz="1600" dirty="0" err="1">
                <a:solidFill>
                  <a:srgbClr val="002060"/>
                </a:solidFill>
              </a:rPr>
              <a:t>Babenko</a:t>
            </a:r>
            <a:r>
              <a:rPr lang="fr-FR" sz="1600" dirty="0">
                <a:solidFill>
                  <a:srgbClr val="002060"/>
                </a:solidFill>
              </a:rPr>
              <a:t> et al. 2017) </a:t>
            </a:r>
            <a:endParaRPr lang="en-CA" sz="1600" dirty="0">
              <a:solidFill>
                <a:srgbClr val="002060"/>
              </a:solidFill>
            </a:endParaRPr>
          </a:p>
          <a:p>
            <a:pPr marL="285750" indent="-285750">
              <a:buFont typeface="Arial" panose="020B0604020202020204" pitchFamily="34" charset="0"/>
              <a:buChar char="•"/>
            </a:pPr>
            <a:r>
              <a:rPr lang="en-CA" sz="1600" dirty="0">
                <a:solidFill>
                  <a:srgbClr val="002060"/>
                </a:solidFill>
              </a:rPr>
              <a:t>Reliance on satellite imagery and Nightlights data (Head et al. 2017) </a:t>
            </a:r>
          </a:p>
          <a:p>
            <a:pPr marL="742950" lvl="1" indent="-285750">
              <a:buFont typeface="Arial" panose="020B0604020202020204" pitchFamily="34" charset="0"/>
              <a:buChar char="•"/>
            </a:pPr>
            <a:r>
              <a:rPr lang="en-CA" sz="1600" dirty="0">
                <a:solidFill>
                  <a:srgbClr val="002060"/>
                </a:solidFill>
              </a:rPr>
              <a:t>works in some areas better than others (SSA; Nepal and Haiti are problematic)</a:t>
            </a:r>
          </a:p>
          <a:p>
            <a:pPr marL="742950" lvl="1" indent="-285750">
              <a:buFont typeface="Arial" panose="020B0604020202020204" pitchFamily="34" charset="0"/>
              <a:buChar char="•"/>
            </a:pPr>
            <a:r>
              <a:rPr lang="en-CA" sz="1600" dirty="0">
                <a:solidFill>
                  <a:srgbClr val="002060"/>
                </a:solidFill>
              </a:rPr>
              <a:t>does not capture changes in poverty over time</a:t>
            </a:r>
          </a:p>
          <a:p>
            <a:pPr marL="742950" lvl="1" indent="-285750">
              <a:buFont typeface="Arial" panose="020B0604020202020204" pitchFamily="34" charset="0"/>
              <a:buChar char="•"/>
            </a:pPr>
            <a:r>
              <a:rPr lang="en-CA" sz="1600" dirty="0">
                <a:solidFill>
                  <a:srgbClr val="002060"/>
                </a:solidFill>
              </a:rPr>
              <a:t>does not do so well with other development metrics: nutrition, health</a:t>
            </a:r>
            <a:endParaRPr lang="en-CA" sz="3600" dirty="0">
              <a:solidFill>
                <a:srgbClr val="002060"/>
              </a:solidFill>
            </a:endParaRPr>
          </a:p>
          <a:p>
            <a:endParaRPr lang="en-US" dirty="0">
              <a:solidFill>
                <a:srgbClr val="002060"/>
              </a:solidFill>
            </a:endParaRPr>
          </a:p>
        </p:txBody>
      </p:sp>
      <p:sp>
        <p:nvSpPr>
          <p:cNvPr id="6" name="Footer Placeholder 18"/>
          <p:cNvSpPr>
            <a:spLocks noGrp="1"/>
          </p:cNvSpPr>
          <p:nvPr>
            <p:ph type="ftr" sz="quarter" idx="4294967295"/>
          </p:nvPr>
        </p:nvSpPr>
        <p:spPr>
          <a:xfrm>
            <a:off x="2851782" y="4235960"/>
            <a:ext cx="3086100" cy="274637"/>
          </a:xfrm>
          <a:prstGeom prst="rect">
            <a:avLst/>
          </a:prstGeom>
        </p:spPr>
        <p: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en-CA" sz="900" b="0" i="0" u="none" strike="noStrike" kern="1200" cap="none" spc="0" normalizeH="0" baseline="0" noProof="0" dirty="0">
                <a:ln>
                  <a:noFill/>
                </a:ln>
                <a:solidFill>
                  <a:srgbClr val="4B6399"/>
                </a:solidFill>
                <a:effectLst/>
                <a:uLnTx/>
                <a:uFillTx/>
                <a:latin typeface="Calibri" panose="020F0502020204030204"/>
                <a:ea typeface="+mn-ea"/>
                <a:cs typeface="+mn-cs"/>
              </a:rPr>
              <a:t>Zhou, Baylis</a:t>
            </a:r>
            <a:r>
              <a:rPr kumimoji="0" lang="en-US" sz="900" b="0" i="0" u="none" strike="noStrike" kern="1200" cap="none" spc="0" normalizeH="0" baseline="0" noProof="0" dirty="0">
                <a:ln>
                  <a:noFill/>
                </a:ln>
                <a:solidFill>
                  <a:srgbClr val="4B6399"/>
                </a:solidFill>
                <a:effectLst/>
                <a:uLnTx/>
                <a:uFillTx/>
                <a:latin typeface="Calibri" panose="020F0502020204030204"/>
                <a:ea typeface="+mn-ea"/>
                <a:cs typeface="+mn-cs"/>
              </a:rPr>
              <a:t>, </a:t>
            </a:r>
            <a:r>
              <a:rPr kumimoji="0" lang="en-CA" sz="900" b="0" i="0" u="none" strike="noStrike" kern="1200" cap="none" spc="0" normalizeH="0" baseline="0" noProof="0" dirty="0">
                <a:ln>
                  <a:noFill/>
                </a:ln>
                <a:solidFill>
                  <a:srgbClr val="4B6399"/>
                </a:solidFill>
                <a:effectLst/>
                <a:uLnTx/>
                <a:uFillTx/>
                <a:latin typeface="Calibri" panose="020F0502020204030204"/>
                <a:ea typeface="+mn-ea"/>
                <a:cs typeface="+mn-cs"/>
              </a:rPr>
              <a:t>Lentz, and Michelson</a:t>
            </a:r>
            <a:endParaRPr kumimoji="0" lang="en-US" sz="900" b="0" i="0" u="none" strike="noStrike" kern="1200" cap="none" spc="0" normalizeH="0" baseline="0" noProof="0" dirty="0">
              <a:ln>
                <a:noFill/>
              </a:ln>
              <a:solidFill>
                <a:srgbClr val="4B6399"/>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8712077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E6AE79B-D67D-49BE-9487-ECAB76D3A05E}"/>
              </a:ext>
            </a:extLst>
          </p:cNvPr>
          <p:cNvSpPr/>
          <p:nvPr/>
        </p:nvSpPr>
        <p:spPr>
          <a:xfrm>
            <a:off x="56020" y="78122"/>
            <a:ext cx="4515980" cy="400110"/>
          </a:xfrm>
          <a:prstGeom prst="rect">
            <a:avLst/>
          </a:prstGeom>
          <a:noFill/>
        </p:spPr>
        <p:txBody>
          <a:bodyPr wrap="none" lIns="91440" tIns="45720" rIns="91440" bIns="45720">
            <a:spAutoFit/>
          </a:bodyPr>
          <a:lstStyle/>
          <a:p>
            <a:pPr algn="ctr"/>
            <a:r>
              <a:rPr lang="en-US" sz="2000" b="1" dirty="0">
                <a:ln w="0"/>
                <a:solidFill>
                  <a:srgbClr val="002060"/>
                </a:solidFill>
                <a:latin typeface="Arial" panose="020B0604020202020204" pitchFamily="34" charset="0"/>
                <a:cs typeface="Arial" panose="020B0604020202020204" pitchFamily="34" charset="0"/>
              </a:rPr>
              <a:t>Random Forest Feature Importance</a:t>
            </a:r>
          </a:p>
        </p:txBody>
      </p:sp>
      <p:graphicFrame>
        <p:nvGraphicFramePr>
          <p:cNvPr id="16" name="Table 15">
            <a:extLst>
              <a:ext uri="{FF2B5EF4-FFF2-40B4-BE49-F238E27FC236}">
                <a16:creationId xmlns:a16="http://schemas.microsoft.com/office/drawing/2014/main" id="{0EB581E2-FA6F-4752-A683-81D749858201}"/>
              </a:ext>
            </a:extLst>
          </p:cNvPr>
          <p:cNvGraphicFramePr>
            <a:graphicFrameLocks noGrp="1"/>
          </p:cNvGraphicFramePr>
          <p:nvPr>
            <p:extLst>
              <p:ext uri="{D42A27DB-BD31-4B8C-83A1-F6EECF244321}">
                <p14:modId xmlns:p14="http://schemas.microsoft.com/office/powerpoint/2010/main" val="3123675514"/>
              </p:ext>
            </p:extLst>
          </p:nvPr>
        </p:nvGraphicFramePr>
        <p:xfrm>
          <a:off x="364243" y="635413"/>
          <a:ext cx="3682656" cy="2886075"/>
        </p:xfrm>
        <a:graphic>
          <a:graphicData uri="http://schemas.openxmlformats.org/drawingml/2006/table">
            <a:tbl>
              <a:tblPr>
                <a:tableStyleId>{5C22544A-7EE6-4342-B048-85BDC9FD1C3A}</a:tableStyleId>
              </a:tblPr>
              <a:tblGrid>
                <a:gridCol w="1609821">
                  <a:extLst>
                    <a:ext uri="{9D8B030D-6E8A-4147-A177-3AD203B41FA5}">
                      <a16:colId xmlns:a16="http://schemas.microsoft.com/office/drawing/2014/main" val="3900375162"/>
                    </a:ext>
                  </a:extLst>
                </a:gridCol>
                <a:gridCol w="907631">
                  <a:extLst>
                    <a:ext uri="{9D8B030D-6E8A-4147-A177-3AD203B41FA5}">
                      <a16:colId xmlns:a16="http://schemas.microsoft.com/office/drawing/2014/main" val="1710951126"/>
                    </a:ext>
                  </a:extLst>
                </a:gridCol>
                <a:gridCol w="1165204">
                  <a:extLst>
                    <a:ext uri="{9D8B030D-6E8A-4147-A177-3AD203B41FA5}">
                      <a16:colId xmlns:a16="http://schemas.microsoft.com/office/drawing/2014/main" val="1927803748"/>
                    </a:ext>
                  </a:extLst>
                </a:gridCol>
              </a:tblGrid>
              <a:tr h="116190">
                <a:tc>
                  <a:txBody>
                    <a:bodyPr/>
                    <a:lstStyle/>
                    <a:p>
                      <a:pPr algn="ctr" fontAlgn="b"/>
                      <a:r>
                        <a:rPr lang="en-US" sz="1200" b="1" u="none" strike="noStrike" dirty="0">
                          <a:effectLst/>
                          <a:latin typeface="Arial" panose="020B0604020202020204" pitchFamily="34" charset="0"/>
                          <a:cs typeface="Arial" panose="020B0604020202020204" pitchFamily="34" charset="0"/>
                        </a:rPr>
                        <a:t>Variable</a:t>
                      </a:r>
                      <a:endParaRPr lang="en-US" sz="1200" b="1"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nchor="b">
                    <a:solidFill>
                      <a:schemeClr val="bg1">
                        <a:lumMod val="85000"/>
                      </a:schemeClr>
                    </a:solidFill>
                  </a:tcPr>
                </a:tc>
                <a:tc>
                  <a:txBody>
                    <a:bodyPr/>
                    <a:lstStyle/>
                    <a:p>
                      <a:pPr algn="ctr" fontAlgn="b"/>
                      <a:r>
                        <a:rPr lang="en-US" sz="1200" b="1" u="none" strike="noStrike" dirty="0">
                          <a:effectLst/>
                          <a:latin typeface="Arial" panose="020B0604020202020204" pitchFamily="34" charset="0"/>
                          <a:cs typeface="Arial" panose="020B0604020202020204" pitchFamily="34" charset="0"/>
                        </a:rPr>
                        <a:t>Importance</a:t>
                      </a:r>
                      <a:endParaRPr lang="en-US" sz="1200" b="1" i="0" u="none" strike="noStrike" dirty="0">
                        <a:solidFill>
                          <a:srgbClr val="212121"/>
                        </a:solidFill>
                        <a:effectLst/>
                        <a:latin typeface="Arial" panose="020B0604020202020204" pitchFamily="34" charset="0"/>
                        <a:cs typeface="Arial" panose="020B0604020202020204" pitchFamily="34" charset="0"/>
                      </a:endParaRPr>
                    </a:p>
                  </a:txBody>
                  <a:tcPr marL="9525" marR="9525" marT="9525" marB="0" anchor="b">
                    <a:solidFill>
                      <a:schemeClr val="bg1">
                        <a:lumMod val="85000"/>
                      </a:schemeClr>
                    </a:solidFill>
                  </a:tcPr>
                </a:tc>
                <a:tc>
                  <a:txBody>
                    <a:bodyPr/>
                    <a:lstStyle/>
                    <a:p>
                      <a:pPr algn="ctr" fontAlgn="b"/>
                      <a:r>
                        <a:rPr lang="en-US" sz="1200" b="1" u="none" strike="noStrike" dirty="0">
                          <a:effectLst/>
                          <a:latin typeface="Arial" panose="020B0604020202020204" pitchFamily="34" charset="0"/>
                          <a:cs typeface="Arial" panose="020B0604020202020204" pitchFamily="34" charset="0"/>
                        </a:rPr>
                        <a:t>Std</a:t>
                      </a:r>
                      <a:endParaRPr lang="en-US" sz="1200" b="1" i="0" u="none" strike="noStrike" dirty="0">
                        <a:solidFill>
                          <a:srgbClr val="212121"/>
                        </a:solidFill>
                        <a:effectLst/>
                        <a:latin typeface="Arial" panose="020B0604020202020204" pitchFamily="34" charset="0"/>
                        <a:cs typeface="Arial" panose="020B0604020202020204" pitchFamily="34" charset="0"/>
                      </a:endParaRPr>
                    </a:p>
                  </a:txBody>
                  <a:tcPr marL="9525" marR="9525" marT="9525" marB="0" anchor="b">
                    <a:solidFill>
                      <a:schemeClr val="bg1">
                        <a:lumMod val="85000"/>
                      </a:schemeClr>
                    </a:solidFill>
                  </a:tcPr>
                </a:tc>
                <a:extLst>
                  <a:ext uri="{0D108BD9-81ED-4DB2-BD59-A6C34878D82A}">
                    <a16:rowId xmlns:a16="http://schemas.microsoft.com/office/drawing/2014/main" val="1671378013"/>
                  </a:ext>
                </a:extLst>
              </a:tr>
              <a:tr h="116190">
                <a:tc>
                  <a:txBody>
                    <a:bodyPr/>
                    <a:lstStyle/>
                    <a:p>
                      <a:pPr algn="ctr" fontAlgn="b"/>
                      <a:r>
                        <a:rPr lang="en-US" sz="1200" u="none" strike="noStrike" dirty="0" err="1">
                          <a:solidFill>
                            <a:schemeClr val="tx1">
                              <a:lumMod val="75000"/>
                            </a:schemeClr>
                          </a:solidFill>
                          <a:effectLst/>
                          <a:latin typeface="Arial" panose="020B0604020202020204" pitchFamily="34" charset="0"/>
                          <a:cs typeface="Arial" panose="020B0604020202020204" pitchFamily="34" charset="0"/>
                        </a:rPr>
                        <a:t>number_celphones</a:t>
                      </a:r>
                      <a:endParaRPr lang="en-US" sz="1200" b="1" i="0" u="none" strike="noStrike" dirty="0">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b">
                    <a:noFill/>
                  </a:tcPr>
                </a:tc>
                <a:tc>
                  <a:txBody>
                    <a:bodyPr/>
                    <a:lstStyle/>
                    <a:p>
                      <a:pPr algn="ctr" fontAlgn="b"/>
                      <a:r>
                        <a:rPr lang="en-US" sz="1200" u="none" strike="noStrike" dirty="0">
                          <a:solidFill>
                            <a:schemeClr val="tx1">
                              <a:lumMod val="75000"/>
                            </a:schemeClr>
                          </a:solidFill>
                          <a:effectLst/>
                          <a:latin typeface="Arial" panose="020B0604020202020204" pitchFamily="34" charset="0"/>
                          <a:cs typeface="Arial" panose="020B0604020202020204" pitchFamily="34" charset="0"/>
                        </a:rPr>
                        <a:t>0.12</a:t>
                      </a:r>
                      <a:endParaRPr lang="en-US" sz="1200" b="0" i="0" u="none" strike="noStrike" dirty="0">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b">
                    <a:noFill/>
                  </a:tcPr>
                </a:tc>
                <a:tc>
                  <a:txBody>
                    <a:bodyPr/>
                    <a:lstStyle/>
                    <a:p>
                      <a:pPr algn="ctr" fontAlgn="b"/>
                      <a:r>
                        <a:rPr lang="en-US" sz="1200" u="none" strike="noStrike" dirty="0">
                          <a:solidFill>
                            <a:schemeClr val="tx1">
                              <a:lumMod val="75000"/>
                            </a:schemeClr>
                          </a:solidFill>
                          <a:effectLst/>
                          <a:latin typeface="Arial" panose="020B0604020202020204" pitchFamily="34" charset="0"/>
                          <a:cs typeface="Arial" panose="020B0604020202020204" pitchFamily="34" charset="0"/>
                        </a:rPr>
                        <a:t>0.11</a:t>
                      </a:r>
                      <a:endParaRPr lang="en-US" sz="1200" b="0" i="0" u="none" strike="noStrike" dirty="0">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b">
                    <a:noFill/>
                  </a:tcPr>
                </a:tc>
                <a:extLst>
                  <a:ext uri="{0D108BD9-81ED-4DB2-BD59-A6C34878D82A}">
                    <a16:rowId xmlns:a16="http://schemas.microsoft.com/office/drawing/2014/main" val="617086756"/>
                  </a:ext>
                </a:extLst>
              </a:tr>
              <a:tr h="116190">
                <a:tc>
                  <a:txBody>
                    <a:bodyPr/>
                    <a:lstStyle/>
                    <a:p>
                      <a:pPr algn="ctr" fontAlgn="b"/>
                      <a:r>
                        <a:rPr lang="en-US" sz="1200" u="none" strike="noStrike" dirty="0" err="1">
                          <a:solidFill>
                            <a:schemeClr val="tx1">
                              <a:lumMod val="75000"/>
                            </a:schemeClr>
                          </a:solidFill>
                          <a:effectLst/>
                          <a:latin typeface="Arial" panose="020B0604020202020204" pitchFamily="34" charset="0"/>
                          <a:cs typeface="Arial" panose="020B0604020202020204" pitchFamily="34" charset="0"/>
                        </a:rPr>
                        <a:t>cell_phone</a:t>
                      </a:r>
                      <a:endParaRPr lang="en-US" sz="1200" b="1" i="0" u="none" strike="noStrike" dirty="0">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b">
                    <a:noFill/>
                  </a:tcPr>
                </a:tc>
                <a:tc>
                  <a:txBody>
                    <a:bodyPr/>
                    <a:lstStyle/>
                    <a:p>
                      <a:pPr algn="ctr" fontAlgn="b"/>
                      <a:r>
                        <a:rPr lang="en-US" sz="1200" u="none" strike="noStrike">
                          <a:solidFill>
                            <a:schemeClr val="tx1">
                              <a:lumMod val="75000"/>
                            </a:schemeClr>
                          </a:solidFill>
                          <a:effectLst/>
                          <a:latin typeface="Arial" panose="020B0604020202020204" pitchFamily="34" charset="0"/>
                          <a:cs typeface="Arial" panose="020B0604020202020204" pitchFamily="34" charset="0"/>
                        </a:rPr>
                        <a:t>0.09</a:t>
                      </a:r>
                      <a:endParaRPr lang="en-US" sz="1200" b="0" i="0" u="none" strike="noStrike">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b">
                    <a:noFill/>
                  </a:tcPr>
                </a:tc>
                <a:tc>
                  <a:txBody>
                    <a:bodyPr/>
                    <a:lstStyle/>
                    <a:p>
                      <a:pPr algn="ctr" fontAlgn="b"/>
                      <a:r>
                        <a:rPr lang="en-US" sz="1200" u="none" strike="noStrike" dirty="0">
                          <a:solidFill>
                            <a:schemeClr val="tx1">
                              <a:lumMod val="75000"/>
                            </a:schemeClr>
                          </a:solidFill>
                          <a:effectLst/>
                          <a:latin typeface="Arial" panose="020B0604020202020204" pitchFamily="34" charset="0"/>
                          <a:cs typeface="Arial" panose="020B0604020202020204" pitchFamily="34" charset="0"/>
                        </a:rPr>
                        <a:t>0.10</a:t>
                      </a:r>
                      <a:endParaRPr lang="en-US" sz="1200" b="0" i="0" u="none" strike="noStrike" dirty="0">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b">
                    <a:noFill/>
                  </a:tcPr>
                </a:tc>
                <a:extLst>
                  <a:ext uri="{0D108BD9-81ED-4DB2-BD59-A6C34878D82A}">
                    <a16:rowId xmlns:a16="http://schemas.microsoft.com/office/drawing/2014/main" val="3630360298"/>
                  </a:ext>
                </a:extLst>
              </a:tr>
              <a:tr h="116190">
                <a:tc>
                  <a:txBody>
                    <a:bodyPr/>
                    <a:lstStyle/>
                    <a:p>
                      <a:pPr algn="ctr" fontAlgn="b"/>
                      <a:r>
                        <a:rPr lang="en-US" sz="1200" u="none" strike="noStrike" dirty="0" err="1">
                          <a:solidFill>
                            <a:schemeClr val="tx1">
                              <a:lumMod val="75000"/>
                            </a:schemeClr>
                          </a:solidFill>
                          <a:effectLst/>
                          <a:latin typeface="Arial" panose="020B0604020202020204" pitchFamily="34" charset="0"/>
                          <a:cs typeface="Arial" panose="020B0604020202020204" pitchFamily="34" charset="0"/>
                        </a:rPr>
                        <a:t>roof_natural</a:t>
                      </a:r>
                      <a:endParaRPr lang="en-US" sz="1200" b="1" i="0" u="none" strike="noStrike" dirty="0">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b">
                    <a:noFill/>
                  </a:tcPr>
                </a:tc>
                <a:tc>
                  <a:txBody>
                    <a:bodyPr/>
                    <a:lstStyle/>
                    <a:p>
                      <a:pPr algn="ctr" fontAlgn="b"/>
                      <a:r>
                        <a:rPr lang="en-US" sz="1200" u="none" strike="noStrike" dirty="0">
                          <a:solidFill>
                            <a:schemeClr val="tx1">
                              <a:lumMod val="75000"/>
                            </a:schemeClr>
                          </a:solidFill>
                          <a:effectLst/>
                          <a:latin typeface="Arial" panose="020B0604020202020204" pitchFamily="34" charset="0"/>
                          <a:cs typeface="Arial" panose="020B0604020202020204" pitchFamily="34" charset="0"/>
                        </a:rPr>
                        <a:t>0.05</a:t>
                      </a:r>
                      <a:endParaRPr lang="en-US" sz="1200" b="0" i="0" u="none" strike="noStrike" dirty="0">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b">
                    <a:noFill/>
                  </a:tcPr>
                </a:tc>
                <a:tc>
                  <a:txBody>
                    <a:bodyPr/>
                    <a:lstStyle/>
                    <a:p>
                      <a:pPr algn="ctr" fontAlgn="b"/>
                      <a:r>
                        <a:rPr lang="en-US" sz="1200" u="none" strike="noStrike" dirty="0">
                          <a:solidFill>
                            <a:schemeClr val="tx1">
                              <a:lumMod val="75000"/>
                            </a:schemeClr>
                          </a:solidFill>
                          <a:effectLst/>
                          <a:latin typeface="Arial" panose="020B0604020202020204" pitchFamily="34" charset="0"/>
                          <a:cs typeface="Arial" panose="020B0604020202020204" pitchFamily="34" charset="0"/>
                        </a:rPr>
                        <a:t>0.06</a:t>
                      </a:r>
                      <a:endParaRPr lang="en-US" sz="1200" b="0" i="0" u="none" strike="noStrike" dirty="0">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b">
                    <a:noFill/>
                  </a:tcPr>
                </a:tc>
                <a:extLst>
                  <a:ext uri="{0D108BD9-81ED-4DB2-BD59-A6C34878D82A}">
                    <a16:rowId xmlns:a16="http://schemas.microsoft.com/office/drawing/2014/main" val="3893565421"/>
                  </a:ext>
                </a:extLst>
              </a:tr>
              <a:tr h="116190">
                <a:tc>
                  <a:txBody>
                    <a:bodyPr/>
                    <a:lstStyle/>
                    <a:p>
                      <a:pPr algn="ctr" fontAlgn="b"/>
                      <a:r>
                        <a:rPr lang="en-US" sz="1200" u="none" strike="noStrike" dirty="0" err="1">
                          <a:solidFill>
                            <a:schemeClr val="tx1">
                              <a:lumMod val="75000"/>
                            </a:schemeClr>
                          </a:solidFill>
                          <a:effectLst/>
                          <a:latin typeface="Arial" panose="020B0604020202020204" pitchFamily="34" charset="0"/>
                          <a:cs typeface="Arial" panose="020B0604020202020204" pitchFamily="34" charset="0"/>
                        </a:rPr>
                        <a:t>asset_index</a:t>
                      </a:r>
                      <a:endParaRPr lang="en-US" sz="1200" b="1" i="0" u="none" strike="noStrike" dirty="0">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b">
                    <a:noFill/>
                  </a:tcPr>
                </a:tc>
                <a:tc>
                  <a:txBody>
                    <a:bodyPr/>
                    <a:lstStyle/>
                    <a:p>
                      <a:pPr algn="ctr" fontAlgn="b"/>
                      <a:r>
                        <a:rPr lang="en-US" sz="1200" u="none" strike="noStrike" dirty="0">
                          <a:solidFill>
                            <a:schemeClr val="tx1">
                              <a:lumMod val="75000"/>
                            </a:schemeClr>
                          </a:solidFill>
                          <a:effectLst/>
                          <a:latin typeface="Arial" panose="020B0604020202020204" pitchFamily="34" charset="0"/>
                          <a:cs typeface="Arial" panose="020B0604020202020204" pitchFamily="34" charset="0"/>
                        </a:rPr>
                        <a:t>0.04</a:t>
                      </a:r>
                      <a:endParaRPr lang="en-US" sz="1200" b="0" i="0" u="none" strike="noStrike" dirty="0">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b">
                    <a:noFill/>
                  </a:tcPr>
                </a:tc>
                <a:tc>
                  <a:txBody>
                    <a:bodyPr/>
                    <a:lstStyle/>
                    <a:p>
                      <a:pPr algn="ctr" fontAlgn="b"/>
                      <a:r>
                        <a:rPr lang="en-US" sz="1200" u="none" strike="noStrike">
                          <a:solidFill>
                            <a:schemeClr val="tx1">
                              <a:lumMod val="75000"/>
                            </a:schemeClr>
                          </a:solidFill>
                          <a:effectLst/>
                          <a:latin typeface="Arial" panose="020B0604020202020204" pitchFamily="34" charset="0"/>
                          <a:cs typeface="Arial" panose="020B0604020202020204" pitchFamily="34" charset="0"/>
                        </a:rPr>
                        <a:t>0.03</a:t>
                      </a:r>
                      <a:endParaRPr lang="en-US" sz="1200" b="0" i="0" u="none" strike="noStrike">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b">
                    <a:noFill/>
                  </a:tcPr>
                </a:tc>
                <a:extLst>
                  <a:ext uri="{0D108BD9-81ED-4DB2-BD59-A6C34878D82A}">
                    <a16:rowId xmlns:a16="http://schemas.microsoft.com/office/drawing/2014/main" val="431237881"/>
                  </a:ext>
                </a:extLst>
              </a:tr>
              <a:tr h="116190">
                <a:tc>
                  <a:txBody>
                    <a:bodyPr/>
                    <a:lstStyle/>
                    <a:p>
                      <a:pPr algn="ctr" fontAlgn="b"/>
                      <a:r>
                        <a:rPr lang="en-US" sz="1200" u="none" strike="noStrike">
                          <a:solidFill>
                            <a:schemeClr val="tx1">
                              <a:lumMod val="75000"/>
                            </a:schemeClr>
                          </a:solidFill>
                          <a:effectLst/>
                          <a:latin typeface="Arial" panose="020B0604020202020204" pitchFamily="34" charset="0"/>
                          <a:cs typeface="Arial" panose="020B0604020202020204" pitchFamily="34" charset="0"/>
                        </a:rPr>
                        <a:t>FS_month</a:t>
                      </a:r>
                      <a:endParaRPr lang="en-US" sz="1200" b="1" i="0" u="none" strike="noStrike">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b">
                    <a:noFill/>
                  </a:tcPr>
                </a:tc>
                <a:tc>
                  <a:txBody>
                    <a:bodyPr/>
                    <a:lstStyle/>
                    <a:p>
                      <a:pPr algn="ctr" fontAlgn="b"/>
                      <a:r>
                        <a:rPr lang="en-US" sz="1200" u="none" strike="noStrike" dirty="0">
                          <a:solidFill>
                            <a:schemeClr val="tx1">
                              <a:lumMod val="75000"/>
                            </a:schemeClr>
                          </a:solidFill>
                          <a:effectLst/>
                          <a:latin typeface="Arial" panose="020B0604020202020204" pitchFamily="34" charset="0"/>
                          <a:cs typeface="Arial" panose="020B0604020202020204" pitchFamily="34" charset="0"/>
                        </a:rPr>
                        <a:t>0.04</a:t>
                      </a:r>
                      <a:endParaRPr lang="en-US" sz="1200" b="0" i="0" u="none" strike="noStrike" dirty="0">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b">
                    <a:noFill/>
                  </a:tcPr>
                </a:tc>
                <a:tc>
                  <a:txBody>
                    <a:bodyPr/>
                    <a:lstStyle/>
                    <a:p>
                      <a:pPr algn="ctr" fontAlgn="b"/>
                      <a:r>
                        <a:rPr lang="en-US" sz="1200" u="none" strike="noStrike" dirty="0">
                          <a:solidFill>
                            <a:schemeClr val="tx1">
                              <a:lumMod val="75000"/>
                            </a:schemeClr>
                          </a:solidFill>
                          <a:effectLst/>
                          <a:latin typeface="Arial" panose="020B0604020202020204" pitchFamily="34" charset="0"/>
                          <a:cs typeface="Arial" panose="020B0604020202020204" pitchFamily="34" charset="0"/>
                        </a:rPr>
                        <a:t>0.02</a:t>
                      </a:r>
                      <a:endParaRPr lang="en-US" sz="1200" b="0" i="0" u="none" strike="noStrike" dirty="0">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b">
                    <a:noFill/>
                  </a:tcPr>
                </a:tc>
                <a:extLst>
                  <a:ext uri="{0D108BD9-81ED-4DB2-BD59-A6C34878D82A}">
                    <a16:rowId xmlns:a16="http://schemas.microsoft.com/office/drawing/2014/main" val="2617870617"/>
                  </a:ext>
                </a:extLst>
              </a:tr>
              <a:tr h="116190">
                <a:tc>
                  <a:txBody>
                    <a:bodyPr/>
                    <a:lstStyle/>
                    <a:p>
                      <a:pPr algn="ctr" fontAlgn="b"/>
                      <a:r>
                        <a:rPr lang="en-US" sz="1200" u="none" strike="noStrike">
                          <a:solidFill>
                            <a:schemeClr val="tx1">
                              <a:lumMod val="75000"/>
                            </a:schemeClr>
                          </a:solidFill>
                          <a:effectLst/>
                          <a:latin typeface="Arial" panose="020B0604020202020204" pitchFamily="34" charset="0"/>
                          <a:cs typeface="Arial" panose="020B0604020202020204" pitchFamily="34" charset="0"/>
                        </a:rPr>
                        <a:t>floor_dirt_sand_dung</a:t>
                      </a:r>
                      <a:endParaRPr lang="en-US" sz="1200" b="1" i="0" u="none" strike="noStrike">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b">
                    <a:noFill/>
                  </a:tcPr>
                </a:tc>
                <a:tc>
                  <a:txBody>
                    <a:bodyPr/>
                    <a:lstStyle/>
                    <a:p>
                      <a:pPr algn="ctr" fontAlgn="b"/>
                      <a:r>
                        <a:rPr lang="en-US" sz="1200" u="none" strike="noStrike" dirty="0">
                          <a:solidFill>
                            <a:schemeClr val="tx1">
                              <a:lumMod val="75000"/>
                            </a:schemeClr>
                          </a:solidFill>
                          <a:effectLst/>
                          <a:latin typeface="Arial" panose="020B0604020202020204" pitchFamily="34" charset="0"/>
                          <a:cs typeface="Arial" panose="020B0604020202020204" pitchFamily="34" charset="0"/>
                        </a:rPr>
                        <a:t>0.03</a:t>
                      </a:r>
                      <a:endParaRPr lang="en-US" sz="1200" b="0" i="0" u="none" strike="noStrike" dirty="0">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b">
                    <a:noFill/>
                  </a:tcPr>
                </a:tc>
                <a:tc>
                  <a:txBody>
                    <a:bodyPr/>
                    <a:lstStyle/>
                    <a:p>
                      <a:pPr algn="ctr" fontAlgn="b"/>
                      <a:r>
                        <a:rPr lang="en-US" sz="1200" u="none" strike="noStrike" dirty="0">
                          <a:solidFill>
                            <a:schemeClr val="tx1">
                              <a:lumMod val="75000"/>
                            </a:schemeClr>
                          </a:solidFill>
                          <a:effectLst/>
                          <a:latin typeface="Arial" panose="020B0604020202020204" pitchFamily="34" charset="0"/>
                          <a:cs typeface="Arial" panose="020B0604020202020204" pitchFamily="34" charset="0"/>
                        </a:rPr>
                        <a:t>0.06</a:t>
                      </a:r>
                      <a:endParaRPr lang="en-US" sz="1200" b="0" i="0" u="none" strike="noStrike" dirty="0">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b">
                    <a:noFill/>
                  </a:tcPr>
                </a:tc>
                <a:extLst>
                  <a:ext uri="{0D108BD9-81ED-4DB2-BD59-A6C34878D82A}">
                    <a16:rowId xmlns:a16="http://schemas.microsoft.com/office/drawing/2014/main" val="1235077550"/>
                  </a:ext>
                </a:extLst>
              </a:tr>
              <a:tr h="116190">
                <a:tc>
                  <a:txBody>
                    <a:bodyPr/>
                    <a:lstStyle/>
                    <a:p>
                      <a:pPr algn="ctr" fontAlgn="b"/>
                      <a:r>
                        <a:rPr lang="en-US" sz="1200" u="none" strike="noStrike">
                          <a:solidFill>
                            <a:schemeClr val="tx1">
                              <a:lumMod val="75000"/>
                            </a:schemeClr>
                          </a:solidFill>
                          <a:effectLst/>
                          <a:latin typeface="Arial" panose="020B0604020202020204" pitchFamily="34" charset="0"/>
                          <a:cs typeface="Arial" panose="020B0604020202020204" pitchFamily="34" charset="0"/>
                        </a:rPr>
                        <a:t>dist_popcenter</a:t>
                      </a:r>
                      <a:endParaRPr lang="en-US" sz="1200" b="1" i="0" u="none" strike="noStrike">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b">
                    <a:noFill/>
                  </a:tcPr>
                </a:tc>
                <a:tc>
                  <a:txBody>
                    <a:bodyPr/>
                    <a:lstStyle/>
                    <a:p>
                      <a:pPr algn="ctr" fontAlgn="b"/>
                      <a:r>
                        <a:rPr lang="en-US" sz="1200" u="none" strike="noStrike" dirty="0">
                          <a:solidFill>
                            <a:schemeClr val="tx1">
                              <a:lumMod val="75000"/>
                            </a:schemeClr>
                          </a:solidFill>
                          <a:effectLst/>
                          <a:latin typeface="Arial" panose="020B0604020202020204" pitchFamily="34" charset="0"/>
                          <a:cs typeface="Arial" panose="020B0604020202020204" pitchFamily="34" charset="0"/>
                        </a:rPr>
                        <a:t>0.03</a:t>
                      </a:r>
                      <a:endParaRPr lang="en-US" sz="1200" b="0" i="0" u="none" strike="noStrike" dirty="0">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b">
                    <a:noFill/>
                  </a:tcPr>
                </a:tc>
                <a:tc>
                  <a:txBody>
                    <a:bodyPr/>
                    <a:lstStyle/>
                    <a:p>
                      <a:pPr algn="ctr" fontAlgn="b"/>
                      <a:r>
                        <a:rPr lang="en-US" sz="1200" u="none" strike="noStrike" dirty="0">
                          <a:solidFill>
                            <a:schemeClr val="tx1">
                              <a:lumMod val="75000"/>
                            </a:schemeClr>
                          </a:solidFill>
                          <a:effectLst/>
                          <a:latin typeface="Arial" panose="020B0604020202020204" pitchFamily="34" charset="0"/>
                          <a:cs typeface="Arial" panose="020B0604020202020204" pitchFamily="34" charset="0"/>
                        </a:rPr>
                        <a:t>0.02</a:t>
                      </a:r>
                      <a:endParaRPr lang="en-US" sz="1200" b="0" i="0" u="none" strike="noStrike" dirty="0">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b">
                    <a:noFill/>
                  </a:tcPr>
                </a:tc>
                <a:extLst>
                  <a:ext uri="{0D108BD9-81ED-4DB2-BD59-A6C34878D82A}">
                    <a16:rowId xmlns:a16="http://schemas.microsoft.com/office/drawing/2014/main" val="37037493"/>
                  </a:ext>
                </a:extLst>
              </a:tr>
              <a:tr h="116190">
                <a:tc>
                  <a:txBody>
                    <a:bodyPr/>
                    <a:lstStyle/>
                    <a:p>
                      <a:pPr algn="ctr" fontAlgn="b"/>
                      <a:r>
                        <a:rPr lang="en-US" sz="1200" u="none" strike="noStrike">
                          <a:solidFill>
                            <a:schemeClr val="tx1">
                              <a:lumMod val="75000"/>
                            </a:schemeClr>
                          </a:solidFill>
                          <a:effectLst/>
                          <a:latin typeface="Arial" panose="020B0604020202020204" pitchFamily="34" charset="0"/>
                          <a:cs typeface="Arial" panose="020B0604020202020204" pitchFamily="34" charset="0"/>
                        </a:rPr>
                        <a:t>dist_road</a:t>
                      </a:r>
                      <a:endParaRPr lang="en-US" sz="1200" b="1" i="0" u="none" strike="noStrike">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b">
                    <a:noFill/>
                  </a:tcPr>
                </a:tc>
                <a:tc>
                  <a:txBody>
                    <a:bodyPr/>
                    <a:lstStyle/>
                    <a:p>
                      <a:pPr algn="ctr" fontAlgn="b"/>
                      <a:r>
                        <a:rPr lang="en-US" sz="1200" u="none" strike="noStrike" dirty="0">
                          <a:solidFill>
                            <a:schemeClr val="tx1">
                              <a:lumMod val="75000"/>
                            </a:schemeClr>
                          </a:solidFill>
                          <a:effectLst/>
                          <a:latin typeface="Arial" panose="020B0604020202020204" pitchFamily="34" charset="0"/>
                          <a:cs typeface="Arial" panose="020B0604020202020204" pitchFamily="34" charset="0"/>
                        </a:rPr>
                        <a:t>0.03</a:t>
                      </a:r>
                      <a:endParaRPr lang="en-US" sz="1200" b="0" i="0" u="none" strike="noStrike" dirty="0">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b">
                    <a:noFill/>
                  </a:tcPr>
                </a:tc>
                <a:tc>
                  <a:txBody>
                    <a:bodyPr/>
                    <a:lstStyle/>
                    <a:p>
                      <a:pPr algn="ctr" fontAlgn="b"/>
                      <a:r>
                        <a:rPr lang="en-US" sz="1200" u="none" strike="noStrike" dirty="0">
                          <a:solidFill>
                            <a:schemeClr val="tx1">
                              <a:lumMod val="75000"/>
                            </a:schemeClr>
                          </a:solidFill>
                          <a:effectLst/>
                          <a:latin typeface="Arial" panose="020B0604020202020204" pitchFamily="34" charset="0"/>
                          <a:cs typeface="Arial" panose="020B0604020202020204" pitchFamily="34" charset="0"/>
                        </a:rPr>
                        <a:t>0.02</a:t>
                      </a:r>
                      <a:endParaRPr lang="en-US" sz="1200" b="0" i="0" u="none" strike="noStrike" dirty="0">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b">
                    <a:noFill/>
                  </a:tcPr>
                </a:tc>
                <a:extLst>
                  <a:ext uri="{0D108BD9-81ED-4DB2-BD59-A6C34878D82A}">
                    <a16:rowId xmlns:a16="http://schemas.microsoft.com/office/drawing/2014/main" val="2107006647"/>
                  </a:ext>
                </a:extLst>
              </a:tr>
              <a:tr h="116190">
                <a:tc>
                  <a:txBody>
                    <a:bodyPr/>
                    <a:lstStyle/>
                    <a:p>
                      <a:pPr algn="ctr" fontAlgn="b"/>
                      <a:r>
                        <a:rPr lang="en-US" sz="1200" u="none" strike="noStrike">
                          <a:solidFill>
                            <a:schemeClr val="tx1">
                              <a:lumMod val="75000"/>
                            </a:schemeClr>
                          </a:solidFill>
                          <a:effectLst/>
                          <a:latin typeface="Arial" panose="020B0604020202020204" pitchFamily="34" charset="0"/>
                          <a:cs typeface="Arial" panose="020B0604020202020204" pitchFamily="34" charset="0"/>
                        </a:rPr>
                        <a:t>percent_ag</a:t>
                      </a:r>
                      <a:endParaRPr lang="en-US" sz="1200" b="1" i="0" u="none" strike="noStrike">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b">
                    <a:noFill/>
                  </a:tcPr>
                </a:tc>
                <a:tc>
                  <a:txBody>
                    <a:bodyPr/>
                    <a:lstStyle/>
                    <a:p>
                      <a:pPr algn="ctr" fontAlgn="b"/>
                      <a:r>
                        <a:rPr lang="en-US" sz="1200" u="none" strike="noStrike" dirty="0">
                          <a:solidFill>
                            <a:schemeClr val="tx1">
                              <a:lumMod val="75000"/>
                            </a:schemeClr>
                          </a:solidFill>
                          <a:effectLst/>
                          <a:latin typeface="Arial" panose="020B0604020202020204" pitchFamily="34" charset="0"/>
                          <a:cs typeface="Arial" panose="020B0604020202020204" pitchFamily="34" charset="0"/>
                        </a:rPr>
                        <a:t>0.03</a:t>
                      </a:r>
                      <a:endParaRPr lang="en-US" sz="1200" b="0" i="0" u="none" strike="noStrike" dirty="0">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b">
                    <a:noFill/>
                  </a:tcPr>
                </a:tc>
                <a:tc>
                  <a:txBody>
                    <a:bodyPr/>
                    <a:lstStyle/>
                    <a:p>
                      <a:pPr algn="ctr" fontAlgn="b"/>
                      <a:r>
                        <a:rPr lang="en-US" sz="1200" u="none" strike="noStrike" dirty="0">
                          <a:solidFill>
                            <a:schemeClr val="tx1">
                              <a:lumMod val="75000"/>
                            </a:schemeClr>
                          </a:solidFill>
                          <a:effectLst/>
                          <a:latin typeface="Arial" panose="020B0604020202020204" pitchFamily="34" charset="0"/>
                          <a:cs typeface="Arial" panose="020B0604020202020204" pitchFamily="34" charset="0"/>
                        </a:rPr>
                        <a:t>0.02</a:t>
                      </a:r>
                      <a:endParaRPr lang="en-US" sz="1200" b="0" i="0" u="none" strike="noStrike" dirty="0">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b">
                    <a:noFill/>
                  </a:tcPr>
                </a:tc>
                <a:extLst>
                  <a:ext uri="{0D108BD9-81ED-4DB2-BD59-A6C34878D82A}">
                    <a16:rowId xmlns:a16="http://schemas.microsoft.com/office/drawing/2014/main" val="2782213925"/>
                  </a:ext>
                </a:extLst>
              </a:tr>
              <a:tr h="116190">
                <a:tc>
                  <a:txBody>
                    <a:bodyPr/>
                    <a:lstStyle/>
                    <a:p>
                      <a:pPr algn="ctr" fontAlgn="b"/>
                      <a:r>
                        <a:rPr lang="en-US" sz="1200" u="none" strike="noStrike">
                          <a:solidFill>
                            <a:schemeClr val="tx1">
                              <a:lumMod val="75000"/>
                            </a:schemeClr>
                          </a:solidFill>
                          <a:effectLst/>
                          <a:latin typeface="Arial" panose="020B0604020202020204" pitchFamily="34" charset="0"/>
                          <a:cs typeface="Arial" panose="020B0604020202020204" pitchFamily="34" charset="0"/>
                        </a:rPr>
                        <a:t>maxdaysnorain</a:t>
                      </a:r>
                      <a:endParaRPr lang="en-US" sz="1200" b="1" i="0" u="none" strike="noStrike">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b">
                    <a:noFill/>
                  </a:tcPr>
                </a:tc>
                <a:tc>
                  <a:txBody>
                    <a:bodyPr/>
                    <a:lstStyle/>
                    <a:p>
                      <a:pPr algn="ctr" fontAlgn="b"/>
                      <a:r>
                        <a:rPr lang="en-US" sz="1200" u="none" strike="noStrike" dirty="0">
                          <a:solidFill>
                            <a:schemeClr val="tx1">
                              <a:lumMod val="75000"/>
                            </a:schemeClr>
                          </a:solidFill>
                          <a:effectLst/>
                          <a:latin typeface="Arial" panose="020B0604020202020204" pitchFamily="34" charset="0"/>
                          <a:cs typeface="Arial" panose="020B0604020202020204" pitchFamily="34" charset="0"/>
                        </a:rPr>
                        <a:t>0.03</a:t>
                      </a:r>
                      <a:endParaRPr lang="en-US" sz="1200" b="0" i="0" u="none" strike="noStrike" dirty="0">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b">
                    <a:noFill/>
                  </a:tcPr>
                </a:tc>
                <a:tc>
                  <a:txBody>
                    <a:bodyPr/>
                    <a:lstStyle/>
                    <a:p>
                      <a:pPr algn="ctr" fontAlgn="b"/>
                      <a:r>
                        <a:rPr lang="en-US" sz="1200" u="none" strike="noStrike" dirty="0">
                          <a:solidFill>
                            <a:schemeClr val="tx1">
                              <a:lumMod val="75000"/>
                            </a:schemeClr>
                          </a:solidFill>
                          <a:effectLst/>
                          <a:latin typeface="Arial" panose="020B0604020202020204" pitchFamily="34" charset="0"/>
                          <a:cs typeface="Arial" panose="020B0604020202020204" pitchFamily="34" charset="0"/>
                        </a:rPr>
                        <a:t>0.02</a:t>
                      </a:r>
                      <a:endParaRPr lang="en-US" sz="1200" b="0" i="0" u="none" strike="noStrike" dirty="0">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b">
                    <a:noFill/>
                  </a:tcPr>
                </a:tc>
                <a:extLst>
                  <a:ext uri="{0D108BD9-81ED-4DB2-BD59-A6C34878D82A}">
                    <a16:rowId xmlns:a16="http://schemas.microsoft.com/office/drawing/2014/main" val="2050181387"/>
                  </a:ext>
                </a:extLst>
              </a:tr>
              <a:tr h="116190">
                <a:tc>
                  <a:txBody>
                    <a:bodyPr/>
                    <a:lstStyle/>
                    <a:p>
                      <a:pPr algn="ctr" fontAlgn="b"/>
                      <a:r>
                        <a:rPr lang="en-US" sz="1200" u="none" strike="noStrike">
                          <a:solidFill>
                            <a:schemeClr val="tx1">
                              <a:lumMod val="75000"/>
                            </a:schemeClr>
                          </a:solidFill>
                          <a:effectLst/>
                          <a:latin typeface="Arial" panose="020B0604020202020204" pitchFamily="34" charset="0"/>
                          <a:cs typeface="Arial" panose="020B0604020202020204" pitchFamily="34" charset="0"/>
                        </a:rPr>
                        <a:t>lhz_beans_price</a:t>
                      </a:r>
                      <a:endParaRPr lang="en-US" sz="1200" b="1" i="0" u="none" strike="noStrike">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b">
                    <a:noFill/>
                  </a:tcPr>
                </a:tc>
                <a:tc>
                  <a:txBody>
                    <a:bodyPr/>
                    <a:lstStyle/>
                    <a:p>
                      <a:pPr algn="ctr" fontAlgn="b"/>
                      <a:r>
                        <a:rPr lang="en-US" sz="1200" u="none" strike="noStrike">
                          <a:solidFill>
                            <a:schemeClr val="tx1">
                              <a:lumMod val="75000"/>
                            </a:schemeClr>
                          </a:solidFill>
                          <a:effectLst/>
                          <a:latin typeface="Arial" panose="020B0604020202020204" pitchFamily="34" charset="0"/>
                          <a:cs typeface="Arial" panose="020B0604020202020204" pitchFamily="34" charset="0"/>
                        </a:rPr>
                        <a:t>0.03</a:t>
                      </a:r>
                      <a:endParaRPr lang="en-US" sz="1200" b="0" i="0" u="none" strike="noStrike">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b">
                    <a:noFill/>
                  </a:tcPr>
                </a:tc>
                <a:tc>
                  <a:txBody>
                    <a:bodyPr/>
                    <a:lstStyle/>
                    <a:p>
                      <a:pPr algn="ctr" fontAlgn="b"/>
                      <a:r>
                        <a:rPr lang="en-US" sz="1200" u="none" strike="noStrike" dirty="0">
                          <a:solidFill>
                            <a:schemeClr val="tx1">
                              <a:lumMod val="75000"/>
                            </a:schemeClr>
                          </a:solidFill>
                          <a:effectLst/>
                          <a:latin typeface="Arial" panose="020B0604020202020204" pitchFamily="34" charset="0"/>
                          <a:cs typeface="Arial" panose="020B0604020202020204" pitchFamily="34" charset="0"/>
                        </a:rPr>
                        <a:t>0.02</a:t>
                      </a:r>
                      <a:endParaRPr lang="en-US" sz="1200" b="0" i="0" u="none" strike="noStrike" dirty="0">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b">
                    <a:noFill/>
                  </a:tcPr>
                </a:tc>
                <a:extLst>
                  <a:ext uri="{0D108BD9-81ED-4DB2-BD59-A6C34878D82A}">
                    <a16:rowId xmlns:a16="http://schemas.microsoft.com/office/drawing/2014/main" val="2381342264"/>
                  </a:ext>
                </a:extLst>
              </a:tr>
              <a:tr h="116190">
                <a:tc>
                  <a:txBody>
                    <a:bodyPr/>
                    <a:lstStyle/>
                    <a:p>
                      <a:pPr algn="ctr" fontAlgn="b"/>
                      <a:r>
                        <a:rPr lang="en-US" sz="1200" u="none" strike="noStrike">
                          <a:solidFill>
                            <a:schemeClr val="tx1">
                              <a:lumMod val="75000"/>
                            </a:schemeClr>
                          </a:solidFill>
                          <a:effectLst/>
                          <a:latin typeface="Arial" panose="020B0604020202020204" pitchFamily="34" charset="0"/>
                          <a:cs typeface="Arial" panose="020B0604020202020204" pitchFamily="34" charset="0"/>
                        </a:rPr>
                        <a:t>dist_admarc</a:t>
                      </a:r>
                      <a:endParaRPr lang="en-US" sz="1200" b="1" i="0" u="none" strike="noStrike">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b">
                    <a:noFill/>
                  </a:tcPr>
                </a:tc>
                <a:tc>
                  <a:txBody>
                    <a:bodyPr/>
                    <a:lstStyle/>
                    <a:p>
                      <a:pPr algn="ctr" fontAlgn="b"/>
                      <a:r>
                        <a:rPr lang="en-US" sz="1200" u="none" strike="noStrike">
                          <a:solidFill>
                            <a:schemeClr val="tx1">
                              <a:lumMod val="75000"/>
                            </a:schemeClr>
                          </a:solidFill>
                          <a:effectLst/>
                          <a:latin typeface="Arial" panose="020B0604020202020204" pitchFamily="34" charset="0"/>
                          <a:cs typeface="Arial" panose="020B0604020202020204" pitchFamily="34" charset="0"/>
                        </a:rPr>
                        <a:t>0.03</a:t>
                      </a:r>
                      <a:endParaRPr lang="en-US" sz="1200" b="0" i="0" u="none" strike="noStrike">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b">
                    <a:noFill/>
                  </a:tcPr>
                </a:tc>
                <a:tc>
                  <a:txBody>
                    <a:bodyPr/>
                    <a:lstStyle/>
                    <a:p>
                      <a:pPr algn="ctr" fontAlgn="b"/>
                      <a:r>
                        <a:rPr lang="en-US" sz="1200" u="none" strike="noStrike" dirty="0">
                          <a:solidFill>
                            <a:schemeClr val="tx1">
                              <a:lumMod val="75000"/>
                            </a:schemeClr>
                          </a:solidFill>
                          <a:effectLst/>
                          <a:latin typeface="Arial" panose="020B0604020202020204" pitchFamily="34" charset="0"/>
                          <a:cs typeface="Arial" panose="020B0604020202020204" pitchFamily="34" charset="0"/>
                        </a:rPr>
                        <a:t>0.02</a:t>
                      </a:r>
                      <a:endParaRPr lang="en-US" sz="1200" b="0" i="0" u="none" strike="noStrike" dirty="0">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b">
                    <a:noFill/>
                  </a:tcPr>
                </a:tc>
                <a:extLst>
                  <a:ext uri="{0D108BD9-81ED-4DB2-BD59-A6C34878D82A}">
                    <a16:rowId xmlns:a16="http://schemas.microsoft.com/office/drawing/2014/main" val="510464010"/>
                  </a:ext>
                </a:extLst>
              </a:tr>
              <a:tr h="116190">
                <a:tc>
                  <a:txBody>
                    <a:bodyPr/>
                    <a:lstStyle/>
                    <a:p>
                      <a:pPr algn="ctr" fontAlgn="b"/>
                      <a:r>
                        <a:rPr lang="en-US" sz="1200" u="none" strike="noStrike">
                          <a:solidFill>
                            <a:schemeClr val="tx1">
                              <a:lumMod val="75000"/>
                            </a:schemeClr>
                          </a:solidFill>
                          <a:effectLst/>
                          <a:latin typeface="Arial" panose="020B0604020202020204" pitchFamily="34" charset="0"/>
                          <a:cs typeface="Arial" panose="020B0604020202020204" pitchFamily="34" charset="0"/>
                        </a:rPr>
                        <a:t>floodmax</a:t>
                      </a:r>
                      <a:endParaRPr lang="en-US" sz="1200" b="1" i="0" u="none" strike="noStrike">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b">
                    <a:noFill/>
                  </a:tcPr>
                </a:tc>
                <a:tc>
                  <a:txBody>
                    <a:bodyPr/>
                    <a:lstStyle/>
                    <a:p>
                      <a:pPr algn="ctr" fontAlgn="b"/>
                      <a:r>
                        <a:rPr lang="en-US" sz="1200" u="none" strike="noStrike">
                          <a:solidFill>
                            <a:schemeClr val="tx1">
                              <a:lumMod val="75000"/>
                            </a:schemeClr>
                          </a:solidFill>
                          <a:effectLst/>
                          <a:latin typeface="Arial" panose="020B0604020202020204" pitchFamily="34" charset="0"/>
                          <a:cs typeface="Arial" panose="020B0604020202020204" pitchFamily="34" charset="0"/>
                        </a:rPr>
                        <a:t>0.02</a:t>
                      </a:r>
                      <a:endParaRPr lang="en-US" sz="1200" b="0" i="0" u="none" strike="noStrike">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b">
                    <a:noFill/>
                  </a:tcPr>
                </a:tc>
                <a:tc>
                  <a:txBody>
                    <a:bodyPr/>
                    <a:lstStyle/>
                    <a:p>
                      <a:pPr algn="ctr" fontAlgn="b"/>
                      <a:r>
                        <a:rPr lang="en-US" sz="1200" u="none" strike="noStrike" dirty="0">
                          <a:solidFill>
                            <a:schemeClr val="tx1">
                              <a:lumMod val="75000"/>
                            </a:schemeClr>
                          </a:solidFill>
                          <a:effectLst/>
                          <a:latin typeface="Arial" panose="020B0604020202020204" pitchFamily="34" charset="0"/>
                          <a:cs typeface="Arial" panose="020B0604020202020204" pitchFamily="34" charset="0"/>
                        </a:rPr>
                        <a:t>0.02</a:t>
                      </a:r>
                      <a:endParaRPr lang="en-US" sz="1200" b="0" i="0" u="none" strike="noStrike" dirty="0">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b">
                    <a:noFill/>
                  </a:tcPr>
                </a:tc>
                <a:extLst>
                  <a:ext uri="{0D108BD9-81ED-4DB2-BD59-A6C34878D82A}">
                    <a16:rowId xmlns:a16="http://schemas.microsoft.com/office/drawing/2014/main" val="1400818775"/>
                  </a:ext>
                </a:extLst>
              </a:tr>
              <a:tr h="116190">
                <a:tc>
                  <a:txBody>
                    <a:bodyPr/>
                    <a:lstStyle/>
                    <a:p>
                      <a:pPr algn="ctr" fontAlgn="b"/>
                      <a:r>
                        <a:rPr lang="en-US" sz="1200" u="none" strike="noStrike">
                          <a:solidFill>
                            <a:schemeClr val="tx1">
                              <a:lumMod val="75000"/>
                            </a:schemeClr>
                          </a:solidFill>
                          <a:effectLst/>
                          <a:latin typeface="Arial" panose="020B0604020202020204" pitchFamily="34" charset="0"/>
                          <a:cs typeface="Arial" panose="020B0604020202020204" pitchFamily="34" charset="0"/>
                        </a:rPr>
                        <a:t>clust_maize_mktthin</a:t>
                      </a:r>
                      <a:endParaRPr lang="en-US" sz="1200" b="1" i="0" u="none" strike="noStrike">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b">
                    <a:noFill/>
                  </a:tcPr>
                </a:tc>
                <a:tc>
                  <a:txBody>
                    <a:bodyPr/>
                    <a:lstStyle/>
                    <a:p>
                      <a:pPr algn="ctr" fontAlgn="b"/>
                      <a:r>
                        <a:rPr lang="en-US" sz="1200" u="none" strike="noStrike">
                          <a:solidFill>
                            <a:schemeClr val="tx1">
                              <a:lumMod val="75000"/>
                            </a:schemeClr>
                          </a:solidFill>
                          <a:effectLst/>
                          <a:latin typeface="Arial" panose="020B0604020202020204" pitchFamily="34" charset="0"/>
                          <a:cs typeface="Arial" panose="020B0604020202020204" pitchFamily="34" charset="0"/>
                        </a:rPr>
                        <a:t>0.02</a:t>
                      </a:r>
                      <a:endParaRPr lang="en-US" sz="1200" b="0" i="0" u="none" strike="noStrike">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b">
                    <a:noFill/>
                  </a:tcPr>
                </a:tc>
                <a:tc>
                  <a:txBody>
                    <a:bodyPr/>
                    <a:lstStyle/>
                    <a:p>
                      <a:pPr algn="ctr" fontAlgn="b"/>
                      <a:r>
                        <a:rPr lang="en-US" sz="1200" u="none" strike="noStrike" dirty="0">
                          <a:solidFill>
                            <a:schemeClr val="tx1">
                              <a:lumMod val="75000"/>
                            </a:schemeClr>
                          </a:solidFill>
                          <a:effectLst/>
                          <a:latin typeface="Arial" panose="020B0604020202020204" pitchFamily="34" charset="0"/>
                          <a:cs typeface="Arial" panose="020B0604020202020204" pitchFamily="34" charset="0"/>
                        </a:rPr>
                        <a:t>0.02</a:t>
                      </a:r>
                      <a:endParaRPr lang="en-US" sz="1200" b="0" i="0" u="none" strike="noStrike" dirty="0">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b">
                    <a:noFill/>
                  </a:tcPr>
                </a:tc>
                <a:extLst>
                  <a:ext uri="{0D108BD9-81ED-4DB2-BD59-A6C34878D82A}">
                    <a16:rowId xmlns:a16="http://schemas.microsoft.com/office/drawing/2014/main" val="1084795122"/>
                  </a:ext>
                </a:extLst>
              </a:tr>
            </a:tbl>
          </a:graphicData>
        </a:graphic>
      </p:graphicFrame>
      <p:graphicFrame>
        <p:nvGraphicFramePr>
          <p:cNvPr id="17" name="Table 16">
            <a:extLst>
              <a:ext uri="{FF2B5EF4-FFF2-40B4-BE49-F238E27FC236}">
                <a16:creationId xmlns:a16="http://schemas.microsoft.com/office/drawing/2014/main" id="{0545B0EC-649D-44FE-95C2-DFA5EDA055B1}"/>
              </a:ext>
            </a:extLst>
          </p:cNvPr>
          <p:cNvGraphicFramePr>
            <a:graphicFrameLocks noGrp="1"/>
          </p:cNvGraphicFramePr>
          <p:nvPr>
            <p:extLst>
              <p:ext uri="{D42A27DB-BD31-4B8C-83A1-F6EECF244321}">
                <p14:modId xmlns:p14="http://schemas.microsoft.com/office/powerpoint/2010/main" val="3061983667"/>
              </p:ext>
            </p:extLst>
          </p:nvPr>
        </p:nvGraphicFramePr>
        <p:xfrm>
          <a:off x="4572000" y="644056"/>
          <a:ext cx="3809999" cy="2884170"/>
        </p:xfrm>
        <a:graphic>
          <a:graphicData uri="http://schemas.openxmlformats.org/drawingml/2006/table">
            <a:tbl>
              <a:tblPr>
                <a:tableStyleId>{5C22544A-7EE6-4342-B048-85BDC9FD1C3A}</a:tableStyleId>
              </a:tblPr>
              <a:tblGrid>
                <a:gridCol w="1665487">
                  <a:extLst>
                    <a:ext uri="{9D8B030D-6E8A-4147-A177-3AD203B41FA5}">
                      <a16:colId xmlns:a16="http://schemas.microsoft.com/office/drawing/2014/main" val="2471466568"/>
                    </a:ext>
                  </a:extLst>
                </a:gridCol>
                <a:gridCol w="939017">
                  <a:extLst>
                    <a:ext uri="{9D8B030D-6E8A-4147-A177-3AD203B41FA5}">
                      <a16:colId xmlns:a16="http://schemas.microsoft.com/office/drawing/2014/main" val="2472791665"/>
                    </a:ext>
                  </a:extLst>
                </a:gridCol>
                <a:gridCol w="1205495">
                  <a:extLst>
                    <a:ext uri="{9D8B030D-6E8A-4147-A177-3AD203B41FA5}">
                      <a16:colId xmlns:a16="http://schemas.microsoft.com/office/drawing/2014/main" val="1885804123"/>
                    </a:ext>
                  </a:extLst>
                </a:gridCol>
              </a:tblGrid>
              <a:tr h="190500">
                <a:tc>
                  <a:txBody>
                    <a:bodyPr/>
                    <a:lstStyle/>
                    <a:p>
                      <a:pPr algn="ctr" rtl="0" fontAlgn="ctr"/>
                      <a:r>
                        <a:rPr lang="en-US" sz="1200" b="1" u="none" strike="noStrike" dirty="0">
                          <a:effectLst/>
                          <a:latin typeface="Arial" panose="020B0604020202020204" pitchFamily="34" charset="0"/>
                          <a:cs typeface="Arial" panose="020B0604020202020204" pitchFamily="34" charset="0"/>
                        </a:rPr>
                        <a:t>Variable</a:t>
                      </a:r>
                      <a:endParaRPr lang="en-US" sz="1200" b="1" i="0" u="none" strike="noStrike" dirty="0">
                        <a:solidFill>
                          <a:srgbClr val="246DA4"/>
                        </a:solidFill>
                        <a:effectLst/>
                        <a:latin typeface="Arial" panose="020B0604020202020204" pitchFamily="34" charset="0"/>
                        <a:cs typeface="Arial" panose="020B0604020202020204" pitchFamily="34" charset="0"/>
                      </a:endParaRPr>
                    </a:p>
                  </a:txBody>
                  <a:tcPr marL="9525" marR="9525" marT="9525" marB="0" anchor="ctr">
                    <a:solidFill>
                      <a:schemeClr val="bg1">
                        <a:lumMod val="85000"/>
                      </a:schemeClr>
                    </a:solidFill>
                  </a:tcPr>
                </a:tc>
                <a:tc>
                  <a:txBody>
                    <a:bodyPr/>
                    <a:lstStyle/>
                    <a:p>
                      <a:pPr algn="ctr" fontAlgn="ctr"/>
                      <a:r>
                        <a:rPr lang="en-US" sz="1200" b="1" u="none" strike="noStrike" dirty="0">
                          <a:effectLst/>
                          <a:latin typeface="Arial" panose="020B0604020202020204" pitchFamily="34" charset="0"/>
                          <a:cs typeface="Arial" panose="020B0604020202020204" pitchFamily="34" charset="0"/>
                        </a:rPr>
                        <a:t>Importance</a:t>
                      </a:r>
                      <a:endParaRPr lang="en-US" sz="1200" b="1" i="0" u="none" strike="noStrike" dirty="0">
                        <a:solidFill>
                          <a:srgbClr val="212121"/>
                        </a:solidFill>
                        <a:effectLst/>
                        <a:latin typeface="Arial" panose="020B0604020202020204" pitchFamily="34" charset="0"/>
                        <a:cs typeface="Arial" panose="020B0604020202020204" pitchFamily="34" charset="0"/>
                      </a:endParaRPr>
                    </a:p>
                  </a:txBody>
                  <a:tcPr marL="9525" marR="9525" marT="9525" marB="0" anchor="ctr">
                    <a:solidFill>
                      <a:schemeClr val="bg1">
                        <a:lumMod val="85000"/>
                      </a:schemeClr>
                    </a:solidFill>
                  </a:tcPr>
                </a:tc>
                <a:tc>
                  <a:txBody>
                    <a:bodyPr/>
                    <a:lstStyle/>
                    <a:p>
                      <a:pPr algn="ctr" fontAlgn="ctr"/>
                      <a:r>
                        <a:rPr lang="en-US" sz="1200" b="1" u="none" strike="noStrike" dirty="0">
                          <a:effectLst/>
                          <a:latin typeface="Arial" panose="020B0604020202020204" pitchFamily="34" charset="0"/>
                          <a:cs typeface="Arial" panose="020B0604020202020204" pitchFamily="34" charset="0"/>
                        </a:rPr>
                        <a:t>Std</a:t>
                      </a:r>
                      <a:endParaRPr lang="en-US" sz="1200" b="1" i="0" u="none" strike="noStrike" dirty="0">
                        <a:solidFill>
                          <a:srgbClr val="212121"/>
                        </a:solidFill>
                        <a:effectLst/>
                        <a:latin typeface="Arial" panose="020B0604020202020204" pitchFamily="34" charset="0"/>
                        <a:cs typeface="Arial" panose="020B0604020202020204" pitchFamily="34" charset="0"/>
                      </a:endParaRPr>
                    </a:p>
                  </a:txBody>
                  <a:tcPr marL="9525" marR="9525" marT="9525" marB="0" anchor="ctr">
                    <a:solidFill>
                      <a:schemeClr val="bg1">
                        <a:lumMod val="85000"/>
                      </a:schemeClr>
                    </a:solidFill>
                  </a:tcPr>
                </a:tc>
                <a:extLst>
                  <a:ext uri="{0D108BD9-81ED-4DB2-BD59-A6C34878D82A}">
                    <a16:rowId xmlns:a16="http://schemas.microsoft.com/office/drawing/2014/main" val="2672183192"/>
                  </a:ext>
                </a:extLst>
              </a:tr>
              <a:tr h="190500">
                <a:tc>
                  <a:txBody>
                    <a:bodyPr/>
                    <a:lstStyle/>
                    <a:p>
                      <a:pPr algn="ctr" fontAlgn="ctr"/>
                      <a:r>
                        <a:rPr lang="en-US" sz="1200" u="none" strike="noStrike" dirty="0" err="1">
                          <a:solidFill>
                            <a:schemeClr val="tx1">
                              <a:lumMod val="75000"/>
                            </a:schemeClr>
                          </a:solidFill>
                          <a:effectLst/>
                          <a:latin typeface="Arial" panose="020B0604020202020204" pitchFamily="34" charset="0"/>
                          <a:cs typeface="Arial" panose="020B0604020202020204" pitchFamily="34" charset="0"/>
                        </a:rPr>
                        <a:t>roof_natural</a:t>
                      </a:r>
                      <a:endParaRPr lang="en-US" sz="1200" b="1" i="0" u="none" strike="noStrike" dirty="0">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ctr">
                    <a:noFill/>
                  </a:tcPr>
                </a:tc>
                <a:tc>
                  <a:txBody>
                    <a:bodyPr/>
                    <a:lstStyle/>
                    <a:p>
                      <a:pPr algn="ctr" fontAlgn="ctr"/>
                      <a:r>
                        <a:rPr lang="en-US" sz="1200" u="none" strike="noStrike">
                          <a:solidFill>
                            <a:schemeClr val="tx1">
                              <a:lumMod val="75000"/>
                            </a:schemeClr>
                          </a:solidFill>
                          <a:effectLst/>
                          <a:latin typeface="Arial" panose="020B0604020202020204" pitchFamily="34" charset="0"/>
                          <a:cs typeface="Arial" panose="020B0604020202020204" pitchFamily="34" charset="0"/>
                        </a:rPr>
                        <a:t>0.11</a:t>
                      </a:r>
                      <a:endParaRPr lang="en-US" sz="1200" b="1" i="0" u="none" strike="noStrike">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ctr">
                    <a:noFill/>
                  </a:tcPr>
                </a:tc>
                <a:tc>
                  <a:txBody>
                    <a:bodyPr/>
                    <a:lstStyle/>
                    <a:p>
                      <a:pPr algn="ctr" fontAlgn="ctr"/>
                      <a:r>
                        <a:rPr lang="en-US" sz="1200" u="none" strike="noStrike">
                          <a:solidFill>
                            <a:schemeClr val="tx1">
                              <a:lumMod val="75000"/>
                            </a:schemeClr>
                          </a:solidFill>
                          <a:effectLst/>
                          <a:latin typeface="Arial" panose="020B0604020202020204" pitchFamily="34" charset="0"/>
                          <a:cs typeface="Arial" panose="020B0604020202020204" pitchFamily="34" charset="0"/>
                        </a:rPr>
                        <a:t>0.07</a:t>
                      </a:r>
                      <a:endParaRPr lang="en-US" sz="1200" b="1" i="0" u="none" strike="noStrike">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ctr">
                    <a:noFill/>
                  </a:tcPr>
                </a:tc>
                <a:extLst>
                  <a:ext uri="{0D108BD9-81ED-4DB2-BD59-A6C34878D82A}">
                    <a16:rowId xmlns:a16="http://schemas.microsoft.com/office/drawing/2014/main" val="3260983276"/>
                  </a:ext>
                </a:extLst>
              </a:tr>
              <a:tr h="190500">
                <a:tc>
                  <a:txBody>
                    <a:bodyPr/>
                    <a:lstStyle/>
                    <a:p>
                      <a:pPr algn="ctr" fontAlgn="ctr"/>
                      <a:r>
                        <a:rPr lang="en-US" sz="1200" u="none" strike="noStrike" dirty="0" err="1">
                          <a:solidFill>
                            <a:schemeClr val="tx1">
                              <a:lumMod val="75000"/>
                            </a:schemeClr>
                          </a:solidFill>
                          <a:effectLst/>
                          <a:latin typeface="Arial" panose="020B0604020202020204" pitchFamily="34" charset="0"/>
                          <a:cs typeface="Arial" panose="020B0604020202020204" pitchFamily="34" charset="0"/>
                        </a:rPr>
                        <a:t>cell_phone</a:t>
                      </a:r>
                      <a:endParaRPr lang="en-US" sz="1200" b="1" i="0" u="none" strike="noStrike" dirty="0">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ctr">
                    <a:noFill/>
                  </a:tcPr>
                </a:tc>
                <a:tc>
                  <a:txBody>
                    <a:bodyPr/>
                    <a:lstStyle/>
                    <a:p>
                      <a:pPr algn="ctr" fontAlgn="ctr"/>
                      <a:r>
                        <a:rPr lang="en-US" sz="1200" u="none" strike="noStrike">
                          <a:solidFill>
                            <a:schemeClr val="tx1">
                              <a:lumMod val="75000"/>
                            </a:schemeClr>
                          </a:solidFill>
                          <a:effectLst/>
                          <a:latin typeface="Arial" panose="020B0604020202020204" pitchFamily="34" charset="0"/>
                          <a:cs typeface="Arial" panose="020B0604020202020204" pitchFamily="34" charset="0"/>
                        </a:rPr>
                        <a:t>0.09</a:t>
                      </a:r>
                      <a:endParaRPr lang="en-US" sz="1200" b="1" i="0" u="none" strike="noStrike">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ctr">
                    <a:noFill/>
                  </a:tcPr>
                </a:tc>
                <a:tc>
                  <a:txBody>
                    <a:bodyPr/>
                    <a:lstStyle/>
                    <a:p>
                      <a:pPr algn="ctr" fontAlgn="ctr"/>
                      <a:r>
                        <a:rPr lang="en-US" sz="1200" u="none" strike="noStrike" dirty="0">
                          <a:solidFill>
                            <a:schemeClr val="tx1">
                              <a:lumMod val="75000"/>
                            </a:schemeClr>
                          </a:solidFill>
                          <a:effectLst/>
                          <a:latin typeface="Arial" panose="020B0604020202020204" pitchFamily="34" charset="0"/>
                          <a:cs typeface="Arial" panose="020B0604020202020204" pitchFamily="34" charset="0"/>
                        </a:rPr>
                        <a:t>0.10</a:t>
                      </a:r>
                      <a:endParaRPr lang="en-US" sz="1200" b="1" i="0" u="none" strike="noStrike" dirty="0">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ctr">
                    <a:noFill/>
                  </a:tcPr>
                </a:tc>
                <a:extLst>
                  <a:ext uri="{0D108BD9-81ED-4DB2-BD59-A6C34878D82A}">
                    <a16:rowId xmlns:a16="http://schemas.microsoft.com/office/drawing/2014/main" val="4145047742"/>
                  </a:ext>
                </a:extLst>
              </a:tr>
              <a:tr h="190500">
                <a:tc>
                  <a:txBody>
                    <a:bodyPr/>
                    <a:lstStyle/>
                    <a:p>
                      <a:pPr algn="ctr" fontAlgn="ctr"/>
                      <a:r>
                        <a:rPr lang="en-US" sz="1200" u="none" strike="noStrike" dirty="0" err="1">
                          <a:solidFill>
                            <a:schemeClr val="tx1">
                              <a:lumMod val="75000"/>
                            </a:schemeClr>
                          </a:solidFill>
                          <a:effectLst/>
                          <a:latin typeface="Arial" panose="020B0604020202020204" pitchFamily="34" charset="0"/>
                          <a:cs typeface="Arial" panose="020B0604020202020204" pitchFamily="34" charset="0"/>
                        </a:rPr>
                        <a:t>floor_dirt_sand_dung</a:t>
                      </a:r>
                      <a:endParaRPr lang="en-US" sz="1200" b="1" i="0" u="none" strike="noStrike" dirty="0">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ctr">
                    <a:noFill/>
                  </a:tcPr>
                </a:tc>
                <a:tc>
                  <a:txBody>
                    <a:bodyPr/>
                    <a:lstStyle/>
                    <a:p>
                      <a:pPr algn="ctr" fontAlgn="ctr"/>
                      <a:r>
                        <a:rPr lang="en-US" sz="1200" u="none" strike="noStrike">
                          <a:solidFill>
                            <a:schemeClr val="tx1">
                              <a:lumMod val="75000"/>
                            </a:schemeClr>
                          </a:solidFill>
                          <a:effectLst/>
                          <a:latin typeface="Arial" panose="020B0604020202020204" pitchFamily="34" charset="0"/>
                          <a:cs typeface="Arial" panose="020B0604020202020204" pitchFamily="34" charset="0"/>
                        </a:rPr>
                        <a:t>0.08</a:t>
                      </a:r>
                      <a:endParaRPr lang="en-US" sz="1200" b="1" i="0" u="none" strike="noStrike">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ctr">
                    <a:noFill/>
                  </a:tcPr>
                </a:tc>
                <a:tc>
                  <a:txBody>
                    <a:bodyPr/>
                    <a:lstStyle/>
                    <a:p>
                      <a:pPr algn="ctr" fontAlgn="ctr"/>
                      <a:r>
                        <a:rPr lang="en-US" sz="1200" u="none" strike="noStrike">
                          <a:solidFill>
                            <a:schemeClr val="tx1">
                              <a:lumMod val="75000"/>
                            </a:schemeClr>
                          </a:solidFill>
                          <a:effectLst/>
                          <a:latin typeface="Arial" panose="020B0604020202020204" pitchFamily="34" charset="0"/>
                          <a:cs typeface="Arial" panose="020B0604020202020204" pitchFamily="34" charset="0"/>
                        </a:rPr>
                        <a:t>0.04</a:t>
                      </a:r>
                      <a:endParaRPr lang="en-US" sz="1200" b="1" i="0" u="none" strike="noStrike">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ctr">
                    <a:noFill/>
                  </a:tcPr>
                </a:tc>
                <a:extLst>
                  <a:ext uri="{0D108BD9-81ED-4DB2-BD59-A6C34878D82A}">
                    <a16:rowId xmlns:a16="http://schemas.microsoft.com/office/drawing/2014/main" val="1244361439"/>
                  </a:ext>
                </a:extLst>
              </a:tr>
              <a:tr h="190500">
                <a:tc>
                  <a:txBody>
                    <a:bodyPr/>
                    <a:lstStyle/>
                    <a:p>
                      <a:pPr algn="ctr" fontAlgn="ctr"/>
                      <a:r>
                        <a:rPr lang="en-US" sz="1200" u="none" strike="noStrike" dirty="0" err="1">
                          <a:solidFill>
                            <a:schemeClr val="tx1">
                              <a:lumMod val="75000"/>
                            </a:schemeClr>
                          </a:solidFill>
                          <a:effectLst/>
                          <a:latin typeface="Arial" panose="020B0604020202020204" pitchFamily="34" charset="0"/>
                          <a:cs typeface="Arial" panose="020B0604020202020204" pitchFamily="34" charset="0"/>
                        </a:rPr>
                        <a:t>number_celphones</a:t>
                      </a:r>
                      <a:endParaRPr lang="en-US" sz="1200" b="1" i="0" u="none" strike="noStrike" dirty="0">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ctr">
                    <a:noFill/>
                  </a:tcPr>
                </a:tc>
                <a:tc>
                  <a:txBody>
                    <a:bodyPr/>
                    <a:lstStyle/>
                    <a:p>
                      <a:pPr algn="ctr" fontAlgn="ctr"/>
                      <a:r>
                        <a:rPr lang="en-US" sz="1200" u="none" strike="noStrike" dirty="0">
                          <a:solidFill>
                            <a:schemeClr val="tx1">
                              <a:lumMod val="75000"/>
                            </a:schemeClr>
                          </a:solidFill>
                          <a:effectLst/>
                          <a:latin typeface="Arial" panose="020B0604020202020204" pitchFamily="34" charset="0"/>
                          <a:cs typeface="Arial" panose="020B0604020202020204" pitchFamily="34" charset="0"/>
                        </a:rPr>
                        <a:t>0.05</a:t>
                      </a:r>
                      <a:endParaRPr lang="en-US" sz="1200" b="1" i="0" u="none" strike="noStrike" dirty="0">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ctr">
                    <a:noFill/>
                  </a:tcPr>
                </a:tc>
                <a:tc>
                  <a:txBody>
                    <a:bodyPr/>
                    <a:lstStyle/>
                    <a:p>
                      <a:pPr algn="ctr" fontAlgn="ctr"/>
                      <a:r>
                        <a:rPr lang="en-US" sz="1200" u="none" strike="noStrike" dirty="0">
                          <a:solidFill>
                            <a:schemeClr val="tx1">
                              <a:lumMod val="75000"/>
                            </a:schemeClr>
                          </a:solidFill>
                          <a:effectLst/>
                          <a:latin typeface="Arial" panose="020B0604020202020204" pitchFamily="34" charset="0"/>
                          <a:cs typeface="Arial" panose="020B0604020202020204" pitchFamily="34" charset="0"/>
                        </a:rPr>
                        <a:t>0.10</a:t>
                      </a:r>
                      <a:endParaRPr lang="en-US" sz="1200" b="1" i="0" u="none" strike="noStrike" dirty="0">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ctr">
                    <a:noFill/>
                  </a:tcPr>
                </a:tc>
                <a:extLst>
                  <a:ext uri="{0D108BD9-81ED-4DB2-BD59-A6C34878D82A}">
                    <a16:rowId xmlns:a16="http://schemas.microsoft.com/office/drawing/2014/main" val="1910375598"/>
                  </a:ext>
                </a:extLst>
              </a:tr>
              <a:tr h="190500">
                <a:tc>
                  <a:txBody>
                    <a:bodyPr/>
                    <a:lstStyle/>
                    <a:p>
                      <a:pPr algn="ctr" fontAlgn="ctr"/>
                      <a:r>
                        <a:rPr lang="en-US" sz="1200" u="none" strike="noStrike">
                          <a:solidFill>
                            <a:schemeClr val="tx1">
                              <a:lumMod val="75000"/>
                            </a:schemeClr>
                          </a:solidFill>
                          <a:effectLst/>
                          <a:latin typeface="Arial" panose="020B0604020202020204" pitchFamily="34" charset="0"/>
                          <a:cs typeface="Arial" panose="020B0604020202020204" pitchFamily="34" charset="0"/>
                        </a:rPr>
                        <a:t>roof_iron</a:t>
                      </a:r>
                      <a:endParaRPr lang="en-US" sz="1200" b="1" i="0" u="none" strike="noStrike">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ctr">
                    <a:noFill/>
                  </a:tcPr>
                </a:tc>
                <a:tc>
                  <a:txBody>
                    <a:bodyPr/>
                    <a:lstStyle/>
                    <a:p>
                      <a:pPr algn="ctr" fontAlgn="ctr"/>
                      <a:r>
                        <a:rPr lang="en-US" sz="1200" u="none" strike="noStrike" dirty="0">
                          <a:solidFill>
                            <a:schemeClr val="tx1">
                              <a:lumMod val="75000"/>
                            </a:schemeClr>
                          </a:solidFill>
                          <a:effectLst/>
                          <a:latin typeface="Arial" panose="020B0604020202020204" pitchFamily="34" charset="0"/>
                          <a:cs typeface="Arial" panose="020B0604020202020204" pitchFamily="34" charset="0"/>
                        </a:rPr>
                        <a:t>0.04</a:t>
                      </a:r>
                      <a:endParaRPr lang="en-US" sz="1200" b="1" i="0" u="none" strike="noStrike" dirty="0">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ctr">
                    <a:noFill/>
                  </a:tcPr>
                </a:tc>
                <a:tc>
                  <a:txBody>
                    <a:bodyPr/>
                    <a:lstStyle/>
                    <a:p>
                      <a:pPr algn="ctr" fontAlgn="ctr"/>
                      <a:r>
                        <a:rPr lang="en-US" sz="1200" u="none" strike="noStrike">
                          <a:solidFill>
                            <a:schemeClr val="tx1">
                              <a:lumMod val="75000"/>
                            </a:schemeClr>
                          </a:solidFill>
                          <a:effectLst/>
                          <a:latin typeface="Arial" panose="020B0604020202020204" pitchFamily="34" charset="0"/>
                          <a:cs typeface="Arial" panose="020B0604020202020204" pitchFamily="34" charset="0"/>
                        </a:rPr>
                        <a:t>0.06</a:t>
                      </a:r>
                      <a:endParaRPr lang="en-US" sz="1200" b="1" i="0" u="none" strike="noStrike">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ctr">
                    <a:noFill/>
                  </a:tcPr>
                </a:tc>
                <a:extLst>
                  <a:ext uri="{0D108BD9-81ED-4DB2-BD59-A6C34878D82A}">
                    <a16:rowId xmlns:a16="http://schemas.microsoft.com/office/drawing/2014/main" val="961128037"/>
                  </a:ext>
                </a:extLst>
              </a:tr>
              <a:tr h="190500">
                <a:tc>
                  <a:txBody>
                    <a:bodyPr/>
                    <a:lstStyle/>
                    <a:p>
                      <a:pPr algn="ctr" fontAlgn="ctr"/>
                      <a:r>
                        <a:rPr lang="en-US" sz="1200" u="none" strike="noStrike">
                          <a:solidFill>
                            <a:schemeClr val="tx1">
                              <a:lumMod val="75000"/>
                            </a:schemeClr>
                          </a:solidFill>
                          <a:effectLst/>
                          <a:latin typeface="Arial" panose="020B0604020202020204" pitchFamily="34" charset="0"/>
                          <a:cs typeface="Arial" panose="020B0604020202020204" pitchFamily="34" charset="0"/>
                        </a:rPr>
                        <a:t>day1rain</a:t>
                      </a:r>
                      <a:endParaRPr lang="en-US" sz="1200" b="1" i="0" u="none" strike="noStrike">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ctr">
                    <a:noFill/>
                  </a:tcPr>
                </a:tc>
                <a:tc>
                  <a:txBody>
                    <a:bodyPr/>
                    <a:lstStyle/>
                    <a:p>
                      <a:pPr algn="ctr" fontAlgn="ctr"/>
                      <a:r>
                        <a:rPr lang="en-US" sz="1200" u="none" strike="noStrike" dirty="0">
                          <a:solidFill>
                            <a:schemeClr val="tx1">
                              <a:lumMod val="75000"/>
                            </a:schemeClr>
                          </a:solidFill>
                          <a:effectLst/>
                          <a:latin typeface="Arial" panose="020B0604020202020204" pitchFamily="34" charset="0"/>
                          <a:cs typeface="Arial" panose="020B0604020202020204" pitchFamily="34" charset="0"/>
                        </a:rPr>
                        <a:t>0.04</a:t>
                      </a:r>
                      <a:endParaRPr lang="en-US" sz="1200" b="1" i="0" u="none" strike="noStrike" dirty="0">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ctr">
                    <a:noFill/>
                  </a:tcPr>
                </a:tc>
                <a:tc>
                  <a:txBody>
                    <a:bodyPr/>
                    <a:lstStyle/>
                    <a:p>
                      <a:pPr algn="ctr" fontAlgn="ctr"/>
                      <a:r>
                        <a:rPr lang="en-US" sz="1200" u="none" strike="noStrike" dirty="0">
                          <a:solidFill>
                            <a:schemeClr val="tx1">
                              <a:lumMod val="75000"/>
                            </a:schemeClr>
                          </a:solidFill>
                          <a:effectLst/>
                          <a:latin typeface="Arial" panose="020B0604020202020204" pitchFamily="34" charset="0"/>
                          <a:cs typeface="Arial" panose="020B0604020202020204" pitchFamily="34" charset="0"/>
                        </a:rPr>
                        <a:t>0.01</a:t>
                      </a:r>
                      <a:endParaRPr lang="en-US" sz="1200" b="1" i="0" u="none" strike="noStrike" dirty="0">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ctr">
                    <a:noFill/>
                  </a:tcPr>
                </a:tc>
                <a:extLst>
                  <a:ext uri="{0D108BD9-81ED-4DB2-BD59-A6C34878D82A}">
                    <a16:rowId xmlns:a16="http://schemas.microsoft.com/office/drawing/2014/main" val="1778673245"/>
                  </a:ext>
                </a:extLst>
              </a:tr>
              <a:tr h="190500">
                <a:tc>
                  <a:txBody>
                    <a:bodyPr/>
                    <a:lstStyle/>
                    <a:p>
                      <a:pPr algn="ctr" fontAlgn="ctr"/>
                      <a:r>
                        <a:rPr lang="en-US" sz="1200" u="none" strike="noStrike" dirty="0" err="1">
                          <a:solidFill>
                            <a:schemeClr val="tx1">
                              <a:lumMod val="75000"/>
                            </a:schemeClr>
                          </a:solidFill>
                          <a:effectLst/>
                          <a:latin typeface="Arial" panose="020B0604020202020204" pitchFamily="34" charset="0"/>
                          <a:cs typeface="Arial" panose="020B0604020202020204" pitchFamily="34" charset="0"/>
                        </a:rPr>
                        <a:t>clust_beans_price</a:t>
                      </a:r>
                      <a:endParaRPr lang="en-US" sz="1200" b="1" i="0" u="none" strike="noStrike" dirty="0">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ctr">
                    <a:noFill/>
                  </a:tcPr>
                </a:tc>
                <a:tc>
                  <a:txBody>
                    <a:bodyPr/>
                    <a:lstStyle/>
                    <a:p>
                      <a:pPr algn="ctr" fontAlgn="ctr"/>
                      <a:r>
                        <a:rPr lang="en-US" sz="1200" u="none" strike="noStrike" dirty="0">
                          <a:solidFill>
                            <a:schemeClr val="tx1">
                              <a:lumMod val="75000"/>
                            </a:schemeClr>
                          </a:solidFill>
                          <a:effectLst/>
                          <a:latin typeface="Arial" panose="020B0604020202020204" pitchFamily="34" charset="0"/>
                          <a:cs typeface="Arial" panose="020B0604020202020204" pitchFamily="34" charset="0"/>
                        </a:rPr>
                        <a:t>0.04</a:t>
                      </a:r>
                      <a:endParaRPr lang="en-US" sz="1200" b="1" i="0" u="none" strike="noStrike" dirty="0">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ctr">
                    <a:noFill/>
                  </a:tcPr>
                </a:tc>
                <a:tc>
                  <a:txBody>
                    <a:bodyPr/>
                    <a:lstStyle/>
                    <a:p>
                      <a:pPr algn="ctr" fontAlgn="ctr"/>
                      <a:r>
                        <a:rPr lang="en-US" sz="1200" u="none" strike="noStrike" dirty="0">
                          <a:solidFill>
                            <a:schemeClr val="tx1">
                              <a:lumMod val="75000"/>
                            </a:schemeClr>
                          </a:solidFill>
                          <a:effectLst/>
                          <a:latin typeface="Arial" panose="020B0604020202020204" pitchFamily="34" charset="0"/>
                          <a:cs typeface="Arial" panose="020B0604020202020204" pitchFamily="34" charset="0"/>
                        </a:rPr>
                        <a:t>0.01</a:t>
                      </a:r>
                      <a:endParaRPr lang="en-US" sz="1200" b="1" i="0" u="none" strike="noStrike" dirty="0">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ctr">
                    <a:noFill/>
                  </a:tcPr>
                </a:tc>
                <a:extLst>
                  <a:ext uri="{0D108BD9-81ED-4DB2-BD59-A6C34878D82A}">
                    <a16:rowId xmlns:a16="http://schemas.microsoft.com/office/drawing/2014/main" val="2759079907"/>
                  </a:ext>
                </a:extLst>
              </a:tr>
              <a:tr h="190500">
                <a:tc>
                  <a:txBody>
                    <a:bodyPr/>
                    <a:lstStyle/>
                    <a:p>
                      <a:pPr algn="ctr" fontAlgn="ctr"/>
                      <a:r>
                        <a:rPr lang="en-US" sz="1200" u="none" strike="noStrike">
                          <a:solidFill>
                            <a:schemeClr val="tx1">
                              <a:lumMod val="75000"/>
                            </a:schemeClr>
                          </a:solidFill>
                          <a:effectLst/>
                          <a:latin typeface="Arial" panose="020B0604020202020204" pitchFamily="34" charset="0"/>
                          <a:cs typeface="Arial" panose="020B0604020202020204" pitchFamily="34" charset="0"/>
                        </a:rPr>
                        <a:t>lhz_maxdaysnorain</a:t>
                      </a:r>
                      <a:endParaRPr lang="en-US" sz="1200" b="1" i="0" u="none" strike="noStrike">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ctr">
                    <a:noFill/>
                  </a:tcPr>
                </a:tc>
                <a:tc>
                  <a:txBody>
                    <a:bodyPr/>
                    <a:lstStyle/>
                    <a:p>
                      <a:pPr algn="ctr" fontAlgn="ctr"/>
                      <a:r>
                        <a:rPr lang="en-US" sz="1200" u="none" strike="noStrike">
                          <a:solidFill>
                            <a:schemeClr val="tx1">
                              <a:lumMod val="75000"/>
                            </a:schemeClr>
                          </a:solidFill>
                          <a:effectLst/>
                          <a:latin typeface="Arial" panose="020B0604020202020204" pitchFamily="34" charset="0"/>
                          <a:cs typeface="Arial" panose="020B0604020202020204" pitchFamily="34" charset="0"/>
                        </a:rPr>
                        <a:t>0.03</a:t>
                      </a:r>
                      <a:endParaRPr lang="en-US" sz="1200" b="1" i="0" u="none" strike="noStrike">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ctr">
                    <a:noFill/>
                  </a:tcPr>
                </a:tc>
                <a:tc>
                  <a:txBody>
                    <a:bodyPr/>
                    <a:lstStyle/>
                    <a:p>
                      <a:pPr algn="ctr" fontAlgn="ctr"/>
                      <a:r>
                        <a:rPr lang="en-US" sz="1200" u="none" strike="noStrike" dirty="0">
                          <a:solidFill>
                            <a:schemeClr val="tx1">
                              <a:lumMod val="75000"/>
                            </a:schemeClr>
                          </a:solidFill>
                          <a:effectLst/>
                          <a:latin typeface="Arial" panose="020B0604020202020204" pitchFamily="34" charset="0"/>
                          <a:cs typeface="Arial" panose="020B0604020202020204" pitchFamily="34" charset="0"/>
                        </a:rPr>
                        <a:t>0.02</a:t>
                      </a:r>
                      <a:endParaRPr lang="en-US" sz="1200" b="1" i="0" u="none" strike="noStrike" dirty="0">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ctr">
                    <a:noFill/>
                  </a:tcPr>
                </a:tc>
                <a:extLst>
                  <a:ext uri="{0D108BD9-81ED-4DB2-BD59-A6C34878D82A}">
                    <a16:rowId xmlns:a16="http://schemas.microsoft.com/office/drawing/2014/main" val="1063695969"/>
                  </a:ext>
                </a:extLst>
              </a:tr>
              <a:tr h="190500">
                <a:tc>
                  <a:txBody>
                    <a:bodyPr/>
                    <a:lstStyle/>
                    <a:p>
                      <a:pPr algn="ctr" fontAlgn="ctr"/>
                      <a:r>
                        <a:rPr lang="en-US" sz="1200" u="none" strike="noStrike">
                          <a:solidFill>
                            <a:schemeClr val="tx1">
                              <a:lumMod val="75000"/>
                            </a:schemeClr>
                          </a:solidFill>
                          <a:effectLst/>
                          <a:latin typeface="Arial" panose="020B0604020202020204" pitchFamily="34" charset="0"/>
                          <a:cs typeface="Arial" panose="020B0604020202020204" pitchFamily="34" charset="0"/>
                        </a:rPr>
                        <a:t>lhz_nuts_mktthin</a:t>
                      </a:r>
                      <a:endParaRPr lang="en-US" sz="1200" b="1" i="0" u="none" strike="noStrike">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ctr">
                    <a:noFill/>
                  </a:tcPr>
                </a:tc>
                <a:tc>
                  <a:txBody>
                    <a:bodyPr/>
                    <a:lstStyle/>
                    <a:p>
                      <a:pPr algn="ctr" fontAlgn="ctr"/>
                      <a:r>
                        <a:rPr lang="en-US" sz="1200" u="none" strike="noStrike">
                          <a:solidFill>
                            <a:schemeClr val="tx1">
                              <a:lumMod val="75000"/>
                            </a:schemeClr>
                          </a:solidFill>
                          <a:effectLst/>
                          <a:latin typeface="Arial" panose="020B0604020202020204" pitchFamily="34" charset="0"/>
                          <a:cs typeface="Arial" panose="020B0604020202020204" pitchFamily="34" charset="0"/>
                        </a:rPr>
                        <a:t>0.03</a:t>
                      </a:r>
                      <a:endParaRPr lang="en-US" sz="1200" b="1" i="0" u="none" strike="noStrike">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ctr">
                    <a:noFill/>
                  </a:tcPr>
                </a:tc>
                <a:tc>
                  <a:txBody>
                    <a:bodyPr/>
                    <a:lstStyle/>
                    <a:p>
                      <a:pPr algn="ctr" fontAlgn="ctr"/>
                      <a:r>
                        <a:rPr lang="en-US" sz="1200" u="none" strike="noStrike" dirty="0">
                          <a:solidFill>
                            <a:schemeClr val="tx1">
                              <a:lumMod val="75000"/>
                            </a:schemeClr>
                          </a:solidFill>
                          <a:effectLst/>
                          <a:latin typeface="Arial" panose="020B0604020202020204" pitchFamily="34" charset="0"/>
                          <a:cs typeface="Arial" panose="020B0604020202020204" pitchFamily="34" charset="0"/>
                        </a:rPr>
                        <a:t>0.01</a:t>
                      </a:r>
                      <a:endParaRPr lang="en-US" sz="1200" b="1" i="0" u="none" strike="noStrike" dirty="0">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ctr">
                    <a:noFill/>
                  </a:tcPr>
                </a:tc>
                <a:extLst>
                  <a:ext uri="{0D108BD9-81ED-4DB2-BD59-A6C34878D82A}">
                    <a16:rowId xmlns:a16="http://schemas.microsoft.com/office/drawing/2014/main" val="3568579911"/>
                  </a:ext>
                </a:extLst>
              </a:tr>
              <a:tr h="190500">
                <a:tc>
                  <a:txBody>
                    <a:bodyPr/>
                    <a:lstStyle/>
                    <a:p>
                      <a:pPr algn="ctr" fontAlgn="ctr"/>
                      <a:r>
                        <a:rPr lang="en-US" sz="1200" u="none" strike="noStrike">
                          <a:solidFill>
                            <a:schemeClr val="tx1">
                              <a:lumMod val="75000"/>
                            </a:schemeClr>
                          </a:solidFill>
                          <a:effectLst/>
                          <a:latin typeface="Arial" panose="020B0604020202020204" pitchFamily="34" charset="0"/>
                          <a:cs typeface="Arial" panose="020B0604020202020204" pitchFamily="34" charset="0"/>
                        </a:rPr>
                        <a:t>asset_index</a:t>
                      </a:r>
                      <a:endParaRPr lang="en-US" sz="1200" b="1" i="0" u="none" strike="noStrike">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ctr">
                    <a:noFill/>
                  </a:tcPr>
                </a:tc>
                <a:tc>
                  <a:txBody>
                    <a:bodyPr/>
                    <a:lstStyle/>
                    <a:p>
                      <a:pPr algn="ctr" fontAlgn="ctr"/>
                      <a:r>
                        <a:rPr lang="en-US" sz="1200" u="none" strike="noStrike">
                          <a:solidFill>
                            <a:schemeClr val="tx1">
                              <a:lumMod val="75000"/>
                            </a:schemeClr>
                          </a:solidFill>
                          <a:effectLst/>
                          <a:latin typeface="Arial" panose="020B0604020202020204" pitchFamily="34" charset="0"/>
                          <a:cs typeface="Arial" panose="020B0604020202020204" pitchFamily="34" charset="0"/>
                        </a:rPr>
                        <a:t>0.03</a:t>
                      </a:r>
                      <a:endParaRPr lang="en-US" sz="1200" b="1" i="0" u="none" strike="noStrike">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ctr">
                    <a:noFill/>
                  </a:tcPr>
                </a:tc>
                <a:tc>
                  <a:txBody>
                    <a:bodyPr/>
                    <a:lstStyle/>
                    <a:p>
                      <a:pPr algn="ctr" fontAlgn="ctr"/>
                      <a:r>
                        <a:rPr lang="en-US" sz="1200" u="none" strike="noStrike" dirty="0">
                          <a:solidFill>
                            <a:schemeClr val="tx1">
                              <a:lumMod val="75000"/>
                            </a:schemeClr>
                          </a:solidFill>
                          <a:effectLst/>
                          <a:latin typeface="Arial" panose="020B0604020202020204" pitchFamily="34" charset="0"/>
                          <a:cs typeface="Arial" panose="020B0604020202020204" pitchFamily="34" charset="0"/>
                        </a:rPr>
                        <a:t>0.02</a:t>
                      </a:r>
                      <a:endParaRPr lang="en-US" sz="1200" b="1" i="0" u="none" strike="noStrike" dirty="0">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ctr">
                    <a:noFill/>
                  </a:tcPr>
                </a:tc>
                <a:extLst>
                  <a:ext uri="{0D108BD9-81ED-4DB2-BD59-A6C34878D82A}">
                    <a16:rowId xmlns:a16="http://schemas.microsoft.com/office/drawing/2014/main" val="485353360"/>
                  </a:ext>
                </a:extLst>
              </a:tr>
              <a:tr h="190500">
                <a:tc>
                  <a:txBody>
                    <a:bodyPr/>
                    <a:lstStyle/>
                    <a:p>
                      <a:pPr algn="ctr" fontAlgn="ctr"/>
                      <a:r>
                        <a:rPr lang="en-US" sz="1200" u="none" strike="noStrike">
                          <a:solidFill>
                            <a:schemeClr val="tx1">
                              <a:lumMod val="75000"/>
                            </a:schemeClr>
                          </a:solidFill>
                          <a:effectLst/>
                          <a:latin typeface="Arial" panose="020B0604020202020204" pitchFamily="34" charset="0"/>
                          <a:cs typeface="Arial" panose="020B0604020202020204" pitchFamily="34" charset="0"/>
                        </a:rPr>
                        <a:t>household_head_age</a:t>
                      </a:r>
                      <a:endParaRPr lang="en-US" sz="1200" b="1" i="0" u="none" strike="noStrike">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ctr">
                    <a:noFill/>
                  </a:tcPr>
                </a:tc>
                <a:tc>
                  <a:txBody>
                    <a:bodyPr/>
                    <a:lstStyle/>
                    <a:p>
                      <a:pPr algn="ctr" fontAlgn="ctr"/>
                      <a:r>
                        <a:rPr lang="en-US" sz="1200" u="none" strike="noStrike">
                          <a:solidFill>
                            <a:schemeClr val="tx1">
                              <a:lumMod val="75000"/>
                            </a:schemeClr>
                          </a:solidFill>
                          <a:effectLst/>
                          <a:latin typeface="Arial" panose="020B0604020202020204" pitchFamily="34" charset="0"/>
                          <a:cs typeface="Arial" panose="020B0604020202020204" pitchFamily="34" charset="0"/>
                        </a:rPr>
                        <a:t>0.03</a:t>
                      </a:r>
                      <a:endParaRPr lang="en-US" sz="1200" b="1" i="0" u="none" strike="noStrike">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ctr">
                    <a:noFill/>
                  </a:tcPr>
                </a:tc>
                <a:tc>
                  <a:txBody>
                    <a:bodyPr/>
                    <a:lstStyle/>
                    <a:p>
                      <a:pPr algn="ctr" fontAlgn="ctr"/>
                      <a:r>
                        <a:rPr lang="en-US" sz="1200" u="none" strike="noStrike" dirty="0">
                          <a:solidFill>
                            <a:schemeClr val="tx1">
                              <a:lumMod val="75000"/>
                            </a:schemeClr>
                          </a:solidFill>
                          <a:effectLst/>
                          <a:latin typeface="Arial" panose="020B0604020202020204" pitchFamily="34" charset="0"/>
                          <a:cs typeface="Arial" panose="020B0604020202020204" pitchFamily="34" charset="0"/>
                        </a:rPr>
                        <a:t>0.02</a:t>
                      </a:r>
                      <a:endParaRPr lang="en-US" sz="1200" b="1" i="0" u="none" strike="noStrike" dirty="0">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ctr">
                    <a:noFill/>
                  </a:tcPr>
                </a:tc>
                <a:extLst>
                  <a:ext uri="{0D108BD9-81ED-4DB2-BD59-A6C34878D82A}">
                    <a16:rowId xmlns:a16="http://schemas.microsoft.com/office/drawing/2014/main" val="4207471881"/>
                  </a:ext>
                </a:extLst>
              </a:tr>
              <a:tr h="190500">
                <a:tc>
                  <a:txBody>
                    <a:bodyPr/>
                    <a:lstStyle/>
                    <a:p>
                      <a:pPr algn="ctr" fontAlgn="ctr"/>
                      <a:r>
                        <a:rPr lang="en-US" sz="1200" u="none" strike="noStrike">
                          <a:solidFill>
                            <a:schemeClr val="tx1">
                              <a:lumMod val="75000"/>
                            </a:schemeClr>
                          </a:solidFill>
                          <a:effectLst/>
                          <a:latin typeface="Arial" panose="020B0604020202020204" pitchFamily="34" charset="0"/>
                          <a:cs typeface="Arial" panose="020B0604020202020204" pitchFamily="34" charset="0"/>
                        </a:rPr>
                        <a:t>clust_maize_price</a:t>
                      </a:r>
                      <a:endParaRPr lang="en-US" sz="1200" b="1" i="0" u="none" strike="noStrike">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ctr">
                    <a:noFill/>
                  </a:tcPr>
                </a:tc>
                <a:tc>
                  <a:txBody>
                    <a:bodyPr/>
                    <a:lstStyle/>
                    <a:p>
                      <a:pPr algn="ctr" fontAlgn="ctr"/>
                      <a:r>
                        <a:rPr lang="en-US" sz="1200" u="none" strike="noStrike">
                          <a:solidFill>
                            <a:schemeClr val="tx1">
                              <a:lumMod val="75000"/>
                            </a:schemeClr>
                          </a:solidFill>
                          <a:effectLst/>
                          <a:latin typeface="Arial" panose="020B0604020202020204" pitchFamily="34" charset="0"/>
                          <a:cs typeface="Arial" panose="020B0604020202020204" pitchFamily="34" charset="0"/>
                        </a:rPr>
                        <a:t>0.03</a:t>
                      </a:r>
                      <a:endParaRPr lang="en-US" sz="1200" b="1" i="0" u="none" strike="noStrike">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ctr">
                    <a:noFill/>
                  </a:tcPr>
                </a:tc>
                <a:tc>
                  <a:txBody>
                    <a:bodyPr/>
                    <a:lstStyle/>
                    <a:p>
                      <a:pPr algn="ctr" fontAlgn="ctr"/>
                      <a:r>
                        <a:rPr lang="en-US" sz="1200" u="none" strike="noStrike" dirty="0">
                          <a:solidFill>
                            <a:schemeClr val="tx1">
                              <a:lumMod val="75000"/>
                            </a:schemeClr>
                          </a:solidFill>
                          <a:effectLst/>
                          <a:latin typeface="Arial" panose="020B0604020202020204" pitchFamily="34" charset="0"/>
                          <a:cs typeface="Arial" panose="020B0604020202020204" pitchFamily="34" charset="0"/>
                        </a:rPr>
                        <a:t>0.02</a:t>
                      </a:r>
                      <a:endParaRPr lang="en-US" sz="1200" b="1" i="0" u="none" strike="noStrike" dirty="0">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ctr">
                    <a:noFill/>
                  </a:tcPr>
                </a:tc>
                <a:extLst>
                  <a:ext uri="{0D108BD9-81ED-4DB2-BD59-A6C34878D82A}">
                    <a16:rowId xmlns:a16="http://schemas.microsoft.com/office/drawing/2014/main" val="2790031752"/>
                  </a:ext>
                </a:extLst>
              </a:tr>
              <a:tr h="190500">
                <a:tc>
                  <a:txBody>
                    <a:bodyPr/>
                    <a:lstStyle/>
                    <a:p>
                      <a:pPr algn="ctr" fontAlgn="ctr"/>
                      <a:r>
                        <a:rPr lang="en-US" sz="1200" u="none" strike="noStrike">
                          <a:solidFill>
                            <a:schemeClr val="tx1">
                              <a:lumMod val="75000"/>
                            </a:schemeClr>
                          </a:solidFill>
                          <a:effectLst/>
                          <a:latin typeface="Arial" panose="020B0604020202020204" pitchFamily="34" charset="0"/>
                          <a:cs typeface="Arial" panose="020B0604020202020204" pitchFamily="34" charset="0"/>
                        </a:rPr>
                        <a:t>dist_road</a:t>
                      </a:r>
                      <a:endParaRPr lang="en-US" sz="1200" b="1" i="0" u="none" strike="noStrike">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ctr">
                    <a:noFill/>
                  </a:tcPr>
                </a:tc>
                <a:tc>
                  <a:txBody>
                    <a:bodyPr/>
                    <a:lstStyle/>
                    <a:p>
                      <a:pPr algn="ctr" fontAlgn="ctr"/>
                      <a:r>
                        <a:rPr lang="en-US" sz="1200" u="none" strike="noStrike">
                          <a:solidFill>
                            <a:schemeClr val="tx1">
                              <a:lumMod val="75000"/>
                            </a:schemeClr>
                          </a:solidFill>
                          <a:effectLst/>
                          <a:latin typeface="Arial" panose="020B0604020202020204" pitchFamily="34" charset="0"/>
                          <a:cs typeface="Arial" panose="020B0604020202020204" pitchFamily="34" charset="0"/>
                        </a:rPr>
                        <a:t>0.03</a:t>
                      </a:r>
                      <a:endParaRPr lang="en-US" sz="1200" b="1" i="0" u="none" strike="noStrike">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ctr">
                    <a:noFill/>
                  </a:tcPr>
                </a:tc>
                <a:tc>
                  <a:txBody>
                    <a:bodyPr/>
                    <a:lstStyle/>
                    <a:p>
                      <a:pPr algn="ctr" fontAlgn="ctr"/>
                      <a:r>
                        <a:rPr lang="en-US" sz="1200" u="none" strike="noStrike" dirty="0">
                          <a:solidFill>
                            <a:schemeClr val="tx1">
                              <a:lumMod val="75000"/>
                            </a:schemeClr>
                          </a:solidFill>
                          <a:effectLst/>
                          <a:latin typeface="Arial" panose="020B0604020202020204" pitchFamily="34" charset="0"/>
                          <a:cs typeface="Arial" panose="020B0604020202020204" pitchFamily="34" charset="0"/>
                        </a:rPr>
                        <a:t>0.02</a:t>
                      </a:r>
                      <a:endParaRPr lang="en-US" sz="1200" b="1" i="0" u="none" strike="noStrike" dirty="0">
                        <a:solidFill>
                          <a:schemeClr val="tx1">
                            <a:lumMod val="75000"/>
                          </a:schemeClr>
                        </a:solidFill>
                        <a:effectLst/>
                        <a:latin typeface="Arial" panose="020B0604020202020204" pitchFamily="34" charset="0"/>
                        <a:cs typeface="Arial" panose="020B0604020202020204" pitchFamily="34" charset="0"/>
                      </a:endParaRPr>
                    </a:p>
                  </a:txBody>
                  <a:tcPr marL="9525" marR="9525" marT="9525" marB="0" anchor="ctr">
                    <a:noFill/>
                  </a:tcPr>
                </a:tc>
                <a:extLst>
                  <a:ext uri="{0D108BD9-81ED-4DB2-BD59-A6C34878D82A}">
                    <a16:rowId xmlns:a16="http://schemas.microsoft.com/office/drawing/2014/main" val="4233348381"/>
                  </a:ext>
                </a:extLst>
              </a:tr>
              <a:tr h="190500">
                <a:tc>
                  <a:txBody>
                    <a:bodyPr/>
                    <a:lstStyle/>
                    <a:p>
                      <a:pPr algn="ctr" fontAlgn="ctr"/>
                      <a:endParaRPr lang="en-US" sz="1100" b="1" i="0" u="none" strike="noStrike" dirty="0">
                        <a:solidFill>
                          <a:srgbClr val="212121"/>
                        </a:solidFill>
                        <a:effectLst/>
                        <a:latin typeface="Arial" panose="020B0604020202020204" pitchFamily="34" charset="0"/>
                      </a:endParaRPr>
                    </a:p>
                  </a:txBody>
                  <a:tcPr marL="9525" marR="9525" marT="9525" marB="0" anchor="ctr">
                    <a:noFill/>
                  </a:tcPr>
                </a:tc>
                <a:tc>
                  <a:txBody>
                    <a:bodyPr/>
                    <a:lstStyle/>
                    <a:p>
                      <a:pPr algn="ctr" fontAlgn="ctr"/>
                      <a:endParaRPr lang="en-US" sz="1100" b="1" i="0" u="none" strike="noStrike" dirty="0">
                        <a:solidFill>
                          <a:srgbClr val="212121"/>
                        </a:solidFill>
                        <a:effectLst/>
                        <a:latin typeface="Arial" panose="020B0604020202020204" pitchFamily="34" charset="0"/>
                      </a:endParaRPr>
                    </a:p>
                  </a:txBody>
                  <a:tcPr marL="9525" marR="9525" marT="9525" marB="0" anchor="ctr">
                    <a:noFill/>
                  </a:tcPr>
                </a:tc>
                <a:tc>
                  <a:txBody>
                    <a:bodyPr/>
                    <a:lstStyle/>
                    <a:p>
                      <a:pPr algn="ctr" fontAlgn="ctr"/>
                      <a:endParaRPr lang="en-US" sz="1100" b="1" i="0" u="none" strike="noStrike" dirty="0">
                        <a:solidFill>
                          <a:srgbClr val="212121"/>
                        </a:solidFill>
                        <a:effectLst/>
                        <a:latin typeface="Arial" panose="020B0604020202020204" pitchFamily="34" charset="0"/>
                      </a:endParaRPr>
                    </a:p>
                  </a:txBody>
                  <a:tcPr marL="9525" marR="9525" marT="9525" marB="0" anchor="ctr">
                    <a:noFill/>
                  </a:tcPr>
                </a:tc>
                <a:extLst>
                  <a:ext uri="{0D108BD9-81ED-4DB2-BD59-A6C34878D82A}">
                    <a16:rowId xmlns:a16="http://schemas.microsoft.com/office/drawing/2014/main" val="371012616"/>
                  </a:ext>
                </a:extLst>
              </a:tr>
            </a:tbl>
          </a:graphicData>
        </a:graphic>
      </p:graphicFrame>
      <p:sp>
        <p:nvSpPr>
          <p:cNvPr id="18" name="Rectangle 17">
            <a:extLst>
              <a:ext uri="{FF2B5EF4-FFF2-40B4-BE49-F238E27FC236}">
                <a16:creationId xmlns:a16="http://schemas.microsoft.com/office/drawing/2014/main" id="{EF32B66B-45F5-4578-83B8-C60A89C1E15D}"/>
              </a:ext>
            </a:extLst>
          </p:cNvPr>
          <p:cNvSpPr/>
          <p:nvPr/>
        </p:nvSpPr>
        <p:spPr>
          <a:xfrm>
            <a:off x="1559301" y="3704368"/>
            <a:ext cx="1159292" cy="461665"/>
          </a:xfrm>
          <a:prstGeom prst="rect">
            <a:avLst/>
          </a:prstGeom>
          <a:noFill/>
        </p:spPr>
        <p:txBody>
          <a:bodyPr wrap="none" lIns="91440" tIns="45720" rIns="91440" bIns="45720">
            <a:spAutoFit/>
          </a:bodyPr>
          <a:lstStyle/>
          <a:p>
            <a:pPr algn="ctr"/>
            <a:r>
              <a:rPr lang="en-US" sz="2400" b="0" cap="none" spc="0" dirty="0">
                <a:ln w="0"/>
                <a:solidFill>
                  <a:schemeClr val="tx1"/>
                </a:solidFill>
                <a:effectLst>
                  <a:outerShdw blurRad="38100" dist="19050" dir="2700000" algn="tl" rotWithShape="0">
                    <a:schemeClr val="dk1">
                      <a:alpha val="40000"/>
                    </a:schemeClr>
                  </a:outerShdw>
                </a:effectLst>
              </a:rPr>
              <a:t>Original</a:t>
            </a:r>
            <a:endParaRPr lang="en-US" sz="3600" b="0" cap="none" spc="0" dirty="0">
              <a:ln w="0"/>
              <a:solidFill>
                <a:schemeClr val="tx1"/>
              </a:solidFill>
              <a:effectLst>
                <a:outerShdw blurRad="38100" dist="19050" dir="2700000" algn="tl" rotWithShape="0">
                  <a:schemeClr val="dk1">
                    <a:alpha val="40000"/>
                  </a:schemeClr>
                </a:outerShdw>
              </a:effectLst>
            </a:endParaRPr>
          </a:p>
        </p:txBody>
      </p:sp>
      <p:sp>
        <p:nvSpPr>
          <p:cNvPr id="19" name="Rectangle 18">
            <a:extLst>
              <a:ext uri="{FF2B5EF4-FFF2-40B4-BE49-F238E27FC236}">
                <a16:creationId xmlns:a16="http://schemas.microsoft.com/office/drawing/2014/main" id="{26DAFE24-2F72-4B49-8C06-B08296AC4AC3}"/>
              </a:ext>
            </a:extLst>
          </p:cNvPr>
          <p:cNvSpPr/>
          <p:nvPr/>
        </p:nvSpPr>
        <p:spPr>
          <a:xfrm>
            <a:off x="5243655" y="3704367"/>
            <a:ext cx="1624740" cy="461665"/>
          </a:xfrm>
          <a:prstGeom prst="rect">
            <a:avLst/>
          </a:prstGeom>
          <a:noFill/>
        </p:spPr>
        <p:txBody>
          <a:bodyPr wrap="none" lIns="91440" tIns="45720" rIns="91440" bIns="45720">
            <a:spAutoFit/>
          </a:bodyPr>
          <a:lstStyle/>
          <a:p>
            <a:pPr algn="ctr"/>
            <a:r>
              <a:rPr lang="en-US" sz="2400" b="0" cap="none" spc="0" dirty="0">
                <a:ln w="0"/>
                <a:solidFill>
                  <a:schemeClr val="tx1"/>
                </a:solidFill>
                <a:effectLst>
                  <a:outerShdw blurRad="38100" dist="19050" dir="2700000" algn="tl" rotWithShape="0">
                    <a:schemeClr val="dk1">
                      <a:alpha val="40000"/>
                    </a:schemeClr>
                  </a:outerShdw>
                </a:effectLst>
              </a:rPr>
              <a:t>Oversample</a:t>
            </a:r>
          </a:p>
        </p:txBody>
      </p:sp>
      <p:sp>
        <p:nvSpPr>
          <p:cNvPr id="7" name="Footer Placeholder 18">
            <a:extLst>
              <a:ext uri="{FF2B5EF4-FFF2-40B4-BE49-F238E27FC236}">
                <a16:creationId xmlns:a16="http://schemas.microsoft.com/office/drawing/2014/main" id="{B43A8894-2F13-4D4C-8DFD-1FAA74A0309C}"/>
              </a:ext>
            </a:extLst>
          </p:cNvPr>
          <p:cNvSpPr txBox="1">
            <a:spLocks/>
          </p:cNvSpPr>
          <p:nvPr/>
        </p:nvSpPr>
        <p:spPr>
          <a:xfrm>
            <a:off x="2851782" y="4235960"/>
            <a:ext cx="3086100" cy="274637"/>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685800">
              <a:defRPr/>
            </a:pPr>
            <a:r>
              <a:rPr lang="en-CA" sz="900">
                <a:solidFill>
                  <a:srgbClr val="4B6399"/>
                </a:solidFill>
                <a:latin typeface="Calibri" panose="020F0502020204030204"/>
              </a:rPr>
              <a:t>Zhou, Baylis</a:t>
            </a:r>
            <a:r>
              <a:rPr lang="en-US" sz="900">
                <a:solidFill>
                  <a:srgbClr val="4B6399"/>
                </a:solidFill>
                <a:latin typeface="Calibri" panose="020F0502020204030204"/>
              </a:rPr>
              <a:t>, </a:t>
            </a:r>
            <a:r>
              <a:rPr lang="en-CA" sz="900">
                <a:solidFill>
                  <a:srgbClr val="4B6399"/>
                </a:solidFill>
                <a:latin typeface="Calibri" panose="020F0502020204030204"/>
              </a:rPr>
              <a:t>Lentz, and Michelson</a:t>
            </a:r>
            <a:endParaRPr lang="en-US" sz="900" dirty="0">
              <a:solidFill>
                <a:srgbClr val="4B6399"/>
              </a:solidFill>
              <a:latin typeface="Calibri" panose="020F0502020204030204"/>
            </a:endParaRPr>
          </a:p>
        </p:txBody>
      </p:sp>
    </p:spTree>
    <p:extLst>
      <p:ext uri="{BB962C8B-B14F-4D97-AF65-F5344CB8AC3E}">
        <p14:creationId xmlns:p14="http://schemas.microsoft.com/office/powerpoint/2010/main" val="165388010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E6AE79B-D67D-49BE-9487-ECAB76D3A05E}"/>
              </a:ext>
            </a:extLst>
          </p:cNvPr>
          <p:cNvSpPr/>
          <p:nvPr/>
        </p:nvSpPr>
        <p:spPr>
          <a:xfrm>
            <a:off x="0" y="106722"/>
            <a:ext cx="3544561" cy="369332"/>
          </a:xfrm>
          <a:prstGeom prst="rect">
            <a:avLst/>
          </a:prstGeom>
          <a:noFill/>
        </p:spPr>
        <p:txBody>
          <a:bodyPr wrap="none" lIns="91440" tIns="45720" rIns="91440" bIns="45720">
            <a:spAutoFit/>
          </a:bodyPr>
          <a:lstStyle/>
          <a:p>
            <a:pPr algn="ctr"/>
            <a:r>
              <a:rPr lang="en-US" b="1" dirty="0">
                <a:ln w="0"/>
                <a:solidFill>
                  <a:srgbClr val="002060"/>
                </a:solidFill>
                <a:latin typeface="Arial" panose="020B0604020202020204" pitchFamily="34" charset="0"/>
                <a:cs typeface="Arial" panose="020B0604020202020204" pitchFamily="34" charset="0"/>
              </a:rPr>
              <a:t>XGBOOST Feature Importance</a:t>
            </a:r>
          </a:p>
        </p:txBody>
      </p:sp>
      <p:graphicFrame>
        <p:nvGraphicFramePr>
          <p:cNvPr id="2" name="Table 1">
            <a:extLst>
              <a:ext uri="{FF2B5EF4-FFF2-40B4-BE49-F238E27FC236}">
                <a16:creationId xmlns:a16="http://schemas.microsoft.com/office/drawing/2014/main" id="{EAD5F576-F958-469C-B96A-F90CBF9878EF}"/>
              </a:ext>
            </a:extLst>
          </p:cNvPr>
          <p:cNvGraphicFramePr>
            <a:graphicFrameLocks noGrp="1"/>
          </p:cNvGraphicFramePr>
          <p:nvPr>
            <p:extLst>
              <p:ext uri="{D42A27DB-BD31-4B8C-83A1-F6EECF244321}">
                <p14:modId xmlns:p14="http://schemas.microsoft.com/office/powerpoint/2010/main" val="872303434"/>
              </p:ext>
            </p:extLst>
          </p:nvPr>
        </p:nvGraphicFramePr>
        <p:xfrm>
          <a:off x="112739" y="735263"/>
          <a:ext cx="2603500" cy="2886075"/>
        </p:xfrm>
        <a:graphic>
          <a:graphicData uri="http://schemas.openxmlformats.org/drawingml/2006/table">
            <a:tbl>
              <a:tblPr>
                <a:tableStyleId>{5C22544A-7EE6-4342-B048-85BDC9FD1C3A}</a:tableStyleId>
              </a:tblPr>
              <a:tblGrid>
                <a:gridCol w="1664845">
                  <a:extLst>
                    <a:ext uri="{9D8B030D-6E8A-4147-A177-3AD203B41FA5}">
                      <a16:colId xmlns:a16="http://schemas.microsoft.com/office/drawing/2014/main" val="899553498"/>
                    </a:ext>
                  </a:extLst>
                </a:gridCol>
                <a:gridCol w="938655">
                  <a:extLst>
                    <a:ext uri="{9D8B030D-6E8A-4147-A177-3AD203B41FA5}">
                      <a16:colId xmlns:a16="http://schemas.microsoft.com/office/drawing/2014/main" val="337781704"/>
                    </a:ext>
                  </a:extLst>
                </a:gridCol>
              </a:tblGrid>
              <a:tr h="190500">
                <a:tc>
                  <a:txBody>
                    <a:bodyPr/>
                    <a:lstStyle/>
                    <a:p>
                      <a:pPr algn="ctr" fontAlgn="ctr"/>
                      <a:r>
                        <a:rPr lang="en-US" sz="1200" b="1" u="none" strike="noStrike" dirty="0">
                          <a:effectLst/>
                          <a:latin typeface="Arial" panose="020B0604020202020204" pitchFamily="34" charset="0"/>
                          <a:cs typeface="Arial" panose="020B0604020202020204" pitchFamily="34" charset="0"/>
                        </a:rPr>
                        <a:t>Variable</a:t>
                      </a:r>
                      <a:endParaRPr lang="en-US" sz="1200" b="1"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nchor="ctr">
                    <a:solidFill>
                      <a:schemeClr val="bg1">
                        <a:lumMod val="85000"/>
                      </a:schemeClr>
                    </a:solidFill>
                  </a:tcPr>
                </a:tc>
                <a:tc>
                  <a:txBody>
                    <a:bodyPr/>
                    <a:lstStyle/>
                    <a:p>
                      <a:pPr algn="ctr" fontAlgn="ctr"/>
                      <a:r>
                        <a:rPr lang="en-US" sz="1200" b="1" u="none" strike="noStrike" dirty="0">
                          <a:effectLst/>
                          <a:latin typeface="Arial" panose="020B0604020202020204" pitchFamily="34" charset="0"/>
                          <a:cs typeface="Arial" panose="020B0604020202020204" pitchFamily="34" charset="0"/>
                        </a:rPr>
                        <a:t>Importance</a:t>
                      </a:r>
                      <a:endParaRPr lang="en-US" sz="1200" b="1" i="0" u="none" strike="noStrike" dirty="0">
                        <a:solidFill>
                          <a:srgbClr val="212121"/>
                        </a:solidFill>
                        <a:effectLst/>
                        <a:latin typeface="Arial" panose="020B0604020202020204" pitchFamily="34" charset="0"/>
                        <a:cs typeface="Arial" panose="020B0604020202020204" pitchFamily="34" charset="0"/>
                      </a:endParaRPr>
                    </a:p>
                  </a:txBody>
                  <a:tcPr marL="9525" marR="9525" marT="9525" marB="0" anchor="ctr">
                    <a:solidFill>
                      <a:schemeClr val="bg1">
                        <a:lumMod val="85000"/>
                      </a:schemeClr>
                    </a:solidFill>
                  </a:tcPr>
                </a:tc>
                <a:extLst>
                  <a:ext uri="{0D108BD9-81ED-4DB2-BD59-A6C34878D82A}">
                    <a16:rowId xmlns:a16="http://schemas.microsoft.com/office/drawing/2014/main" val="1535678226"/>
                  </a:ext>
                </a:extLst>
              </a:tr>
              <a:tr h="190500">
                <a:tc>
                  <a:txBody>
                    <a:bodyPr/>
                    <a:lstStyle/>
                    <a:p>
                      <a:pPr algn="ctr" fontAlgn="ctr"/>
                      <a:r>
                        <a:rPr lang="en-US" sz="1200" u="none" strike="noStrike" dirty="0" err="1">
                          <a:effectLst/>
                          <a:latin typeface="Arial" panose="020B0604020202020204" pitchFamily="34" charset="0"/>
                          <a:cs typeface="Arial" panose="020B0604020202020204" pitchFamily="34" charset="0"/>
                        </a:rPr>
                        <a:t>roof_natural</a:t>
                      </a:r>
                      <a:endParaRPr lang="en-US" sz="1200" b="1" i="0" u="none" strike="noStrike" dirty="0">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tc>
                  <a:txBody>
                    <a:bodyPr/>
                    <a:lstStyle/>
                    <a:p>
                      <a:pPr algn="ctr" fontAlgn="ctr"/>
                      <a:r>
                        <a:rPr lang="en-US" sz="1200" u="none" strike="noStrike" dirty="0">
                          <a:effectLst/>
                          <a:latin typeface="Arial" panose="020B0604020202020204" pitchFamily="34" charset="0"/>
                          <a:cs typeface="Arial" panose="020B0604020202020204" pitchFamily="34" charset="0"/>
                        </a:rPr>
                        <a:t>0.11</a:t>
                      </a:r>
                      <a:endParaRPr lang="en-US" sz="1200" b="0" i="0" u="none" strike="noStrike" dirty="0">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extLst>
                  <a:ext uri="{0D108BD9-81ED-4DB2-BD59-A6C34878D82A}">
                    <a16:rowId xmlns:a16="http://schemas.microsoft.com/office/drawing/2014/main" val="1726502939"/>
                  </a:ext>
                </a:extLst>
              </a:tr>
              <a:tr h="190500">
                <a:tc>
                  <a:txBody>
                    <a:bodyPr/>
                    <a:lstStyle/>
                    <a:p>
                      <a:pPr algn="ctr" fontAlgn="ctr"/>
                      <a:r>
                        <a:rPr lang="en-US" sz="1200" u="none" strike="noStrike" dirty="0" err="1">
                          <a:effectLst/>
                          <a:latin typeface="Arial" panose="020B0604020202020204" pitchFamily="34" charset="0"/>
                          <a:cs typeface="Arial" panose="020B0604020202020204" pitchFamily="34" charset="0"/>
                        </a:rPr>
                        <a:t>cell_phone</a:t>
                      </a:r>
                      <a:endParaRPr lang="en-US" sz="1200" b="1" i="0" u="none" strike="noStrike" dirty="0">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tc>
                  <a:txBody>
                    <a:bodyPr/>
                    <a:lstStyle/>
                    <a:p>
                      <a:pPr algn="ctr" fontAlgn="ctr"/>
                      <a:r>
                        <a:rPr lang="en-US" sz="1200" u="none" strike="noStrike">
                          <a:effectLst/>
                          <a:latin typeface="Arial" panose="020B0604020202020204" pitchFamily="34" charset="0"/>
                          <a:cs typeface="Arial" panose="020B0604020202020204" pitchFamily="34" charset="0"/>
                        </a:rPr>
                        <a:t>0.09</a:t>
                      </a:r>
                      <a:endParaRPr lang="en-US" sz="1200" b="0" i="0" u="none" strike="noStrike">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extLst>
                  <a:ext uri="{0D108BD9-81ED-4DB2-BD59-A6C34878D82A}">
                    <a16:rowId xmlns:a16="http://schemas.microsoft.com/office/drawing/2014/main" val="1812745502"/>
                  </a:ext>
                </a:extLst>
              </a:tr>
              <a:tr h="190500">
                <a:tc>
                  <a:txBody>
                    <a:bodyPr/>
                    <a:lstStyle/>
                    <a:p>
                      <a:pPr algn="ctr" fontAlgn="ctr"/>
                      <a:r>
                        <a:rPr lang="en-US" sz="1200" u="none" strike="noStrike" dirty="0" err="1">
                          <a:effectLst/>
                          <a:latin typeface="Arial" panose="020B0604020202020204" pitchFamily="34" charset="0"/>
                          <a:cs typeface="Arial" panose="020B0604020202020204" pitchFamily="34" charset="0"/>
                        </a:rPr>
                        <a:t>floor_dirt_sand_dung</a:t>
                      </a:r>
                      <a:endParaRPr lang="en-US" sz="1200" b="1" i="0" u="none" strike="noStrike" dirty="0">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tc>
                  <a:txBody>
                    <a:bodyPr/>
                    <a:lstStyle/>
                    <a:p>
                      <a:pPr algn="ctr" fontAlgn="ctr"/>
                      <a:r>
                        <a:rPr lang="en-US" sz="1200" u="none" strike="noStrike">
                          <a:effectLst/>
                          <a:latin typeface="Arial" panose="020B0604020202020204" pitchFamily="34" charset="0"/>
                          <a:cs typeface="Arial" panose="020B0604020202020204" pitchFamily="34" charset="0"/>
                        </a:rPr>
                        <a:t>0.08</a:t>
                      </a:r>
                      <a:endParaRPr lang="en-US" sz="1200" b="0" i="0" u="none" strike="noStrike">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extLst>
                  <a:ext uri="{0D108BD9-81ED-4DB2-BD59-A6C34878D82A}">
                    <a16:rowId xmlns:a16="http://schemas.microsoft.com/office/drawing/2014/main" val="2345170321"/>
                  </a:ext>
                </a:extLst>
              </a:tr>
              <a:tr h="190500">
                <a:tc>
                  <a:txBody>
                    <a:bodyPr/>
                    <a:lstStyle/>
                    <a:p>
                      <a:pPr algn="ctr" fontAlgn="ctr"/>
                      <a:r>
                        <a:rPr lang="en-US" sz="1200" u="none" strike="noStrike">
                          <a:effectLst/>
                          <a:latin typeface="Arial" panose="020B0604020202020204" pitchFamily="34" charset="0"/>
                          <a:cs typeface="Arial" panose="020B0604020202020204" pitchFamily="34" charset="0"/>
                        </a:rPr>
                        <a:t>number_celphones</a:t>
                      </a:r>
                      <a:endParaRPr lang="en-US" sz="1200" b="1" i="0" u="none" strike="noStrike">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tc>
                  <a:txBody>
                    <a:bodyPr/>
                    <a:lstStyle/>
                    <a:p>
                      <a:pPr algn="ctr" fontAlgn="ctr"/>
                      <a:r>
                        <a:rPr lang="en-US" sz="1200" u="none" strike="noStrike">
                          <a:effectLst/>
                          <a:latin typeface="Arial" panose="020B0604020202020204" pitchFamily="34" charset="0"/>
                          <a:cs typeface="Arial" panose="020B0604020202020204" pitchFamily="34" charset="0"/>
                        </a:rPr>
                        <a:t>0.05</a:t>
                      </a:r>
                      <a:endParaRPr lang="en-US" sz="1200" b="0" i="0" u="none" strike="noStrike">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extLst>
                  <a:ext uri="{0D108BD9-81ED-4DB2-BD59-A6C34878D82A}">
                    <a16:rowId xmlns:a16="http://schemas.microsoft.com/office/drawing/2014/main" val="3605242143"/>
                  </a:ext>
                </a:extLst>
              </a:tr>
              <a:tr h="190500">
                <a:tc>
                  <a:txBody>
                    <a:bodyPr/>
                    <a:lstStyle/>
                    <a:p>
                      <a:pPr algn="ctr" fontAlgn="ctr"/>
                      <a:r>
                        <a:rPr lang="en-US" sz="1200" u="none" strike="noStrike" dirty="0" err="1">
                          <a:effectLst/>
                          <a:latin typeface="Arial" panose="020B0604020202020204" pitchFamily="34" charset="0"/>
                          <a:cs typeface="Arial" panose="020B0604020202020204" pitchFamily="34" charset="0"/>
                        </a:rPr>
                        <a:t>roof_iron</a:t>
                      </a:r>
                      <a:endParaRPr lang="en-US" sz="1200" b="1" i="0" u="none" strike="noStrike" dirty="0">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tc>
                  <a:txBody>
                    <a:bodyPr/>
                    <a:lstStyle/>
                    <a:p>
                      <a:pPr algn="ctr" fontAlgn="ctr"/>
                      <a:r>
                        <a:rPr lang="en-US" sz="1200" u="none" strike="noStrike">
                          <a:effectLst/>
                          <a:latin typeface="Arial" panose="020B0604020202020204" pitchFamily="34" charset="0"/>
                          <a:cs typeface="Arial" panose="020B0604020202020204" pitchFamily="34" charset="0"/>
                        </a:rPr>
                        <a:t>0.04</a:t>
                      </a:r>
                      <a:endParaRPr lang="en-US" sz="1200" b="0" i="0" u="none" strike="noStrike">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extLst>
                  <a:ext uri="{0D108BD9-81ED-4DB2-BD59-A6C34878D82A}">
                    <a16:rowId xmlns:a16="http://schemas.microsoft.com/office/drawing/2014/main" val="1247069209"/>
                  </a:ext>
                </a:extLst>
              </a:tr>
              <a:tr h="190500">
                <a:tc>
                  <a:txBody>
                    <a:bodyPr/>
                    <a:lstStyle/>
                    <a:p>
                      <a:pPr algn="ctr" fontAlgn="ctr"/>
                      <a:r>
                        <a:rPr lang="en-US" sz="1200" u="none" strike="noStrike" dirty="0">
                          <a:effectLst/>
                          <a:latin typeface="Arial" panose="020B0604020202020204" pitchFamily="34" charset="0"/>
                          <a:cs typeface="Arial" panose="020B0604020202020204" pitchFamily="34" charset="0"/>
                        </a:rPr>
                        <a:t>day1rain</a:t>
                      </a:r>
                      <a:endParaRPr lang="en-US" sz="1200" b="1" i="0" u="none" strike="noStrike" dirty="0">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tc>
                  <a:txBody>
                    <a:bodyPr/>
                    <a:lstStyle/>
                    <a:p>
                      <a:pPr algn="ctr" fontAlgn="ctr"/>
                      <a:r>
                        <a:rPr lang="en-US" sz="1200" u="none" strike="noStrike">
                          <a:effectLst/>
                          <a:latin typeface="Arial" panose="020B0604020202020204" pitchFamily="34" charset="0"/>
                          <a:cs typeface="Arial" panose="020B0604020202020204" pitchFamily="34" charset="0"/>
                        </a:rPr>
                        <a:t>0.04</a:t>
                      </a:r>
                      <a:endParaRPr lang="en-US" sz="1200" b="0" i="0" u="none" strike="noStrike">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extLst>
                  <a:ext uri="{0D108BD9-81ED-4DB2-BD59-A6C34878D82A}">
                    <a16:rowId xmlns:a16="http://schemas.microsoft.com/office/drawing/2014/main" val="1641267738"/>
                  </a:ext>
                </a:extLst>
              </a:tr>
              <a:tr h="190500">
                <a:tc>
                  <a:txBody>
                    <a:bodyPr/>
                    <a:lstStyle/>
                    <a:p>
                      <a:pPr algn="ctr" fontAlgn="ctr"/>
                      <a:r>
                        <a:rPr lang="en-US" sz="1200" u="none" strike="noStrike" dirty="0" err="1">
                          <a:effectLst/>
                          <a:latin typeface="Arial" panose="020B0604020202020204" pitchFamily="34" charset="0"/>
                          <a:cs typeface="Arial" panose="020B0604020202020204" pitchFamily="34" charset="0"/>
                        </a:rPr>
                        <a:t>clust_beans_price</a:t>
                      </a:r>
                      <a:endParaRPr lang="en-US" sz="1200" b="1" i="0" u="none" strike="noStrike" dirty="0">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tc>
                  <a:txBody>
                    <a:bodyPr/>
                    <a:lstStyle/>
                    <a:p>
                      <a:pPr algn="ctr" fontAlgn="ctr"/>
                      <a:r>
                        <a:rPr lang="en-US" sz="1200" u="none" strike="noStrike">
                          <a:effectLst/>
                          <a:latin typeface="Arial" panose="020B0604020202020204" pitchFamily="34" charset="0"/>
                          <a:cs typeface="Arial" panose="020B0604020202020204" pitchFamily="34" charset="0"/>
                        </a:rPr>
                        <a:t>0.04</a:t>
                      </a:r>
                      <a:endParaRPr lang="en-US" sz="1200" b="0" i="0" u="none" strike="noStrike">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extLst>
                  <a:ext uri="{0D108BD9-81ED-4DB2-BD59-A6C34878D82A}">
                    <a16:rowId xmlns:a16="http://schemas.microsoft.com/office/drawing/2014/main" val="3742282142"/>
                  </a:ext>
                </a:extLst>
              </a:tr>
              <a:tr h="190500">
                <a:tc>
                  <a:txBody>
                    <a:bodyPr/>
                    <a:lstStyle/>
                    <a:p>
                      <a:pPr algn="ctr" fontAlgn="ctr"/>
                      <a:r>
                        <a:rPr lang="en-US" sz="1200" u="none" strike="noStrike" dirty="0" err="1">
                          <a:effectLst/>
                          <a:latin typeface="Arial" panose="020B0604020202020204" pitchFamily="34" charset="0"/>
                          <a:cs typeface="Arial" panose="020B0604020202020204" pitchFamily="34" charset="0"/>
                        </a:rPr>
                        <a:t>lhz_maxdaysnorain</a:t>
                      </a:r>
                      <a:endParaRPr lang="en-US" sz="1200" b="1" i="0" u="none" strike="noStrike" dirty="0">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tc>
                  <a:txBody>
                    <a:bodyPr/>
                    <a:lstStyle/>
                    <a:p>
                      <a:pPr algn="ctr" fontAlgn="ctr"/>
                      <a:r>
                        <a:rPr lang="en-US" sz="1200" u="none" strike="noStrike">
                          <a:effectLst/>
                          <a:latin typeface="Arial" panose="020B0604020202020204" pitchFamily="34" charset="0"/>
                          <a:cs typeface="Arial" panose="020B0604020202020204" pitchFamily="34" charset="0"/>
                        </a:rPr>
                        <a:t>0.03</a:t>
                      </a:r>
                      <a:endParaRPr lang="en-US" sz="1200" b="0" i="0" u="none" strike="noStrike">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extLst>
                  <a:ext uri="{0D108BD9-81ED-4DB2-BD59-A6C34878D82A}">
                    <a16:rowId xmlns:a16="http://schemas.microsoft.com/office/drawing/2014/main" val="718432463"/>
                  </a:ext>
                </a:extLst>
              </a:tr>
              <a:tr h="190500">
                <a:tc>
                  <a:txBody>
                    <a:bodyPr/>
                    <a:lstStyle/>
                    <a:p>
                      <a:pPr algn="ctr" fontAlgn="ctr"/>
                      <a:r>
                        <a:rPr lang="en-US" sz="1200" u="none" strike="noStrike">
                          <a:effectLst/>
                          <a:latin typeface="Arial" panose="020B0604020202020204" pitchFamily="34" charset="0"/>
                          <a:cs typeface="Arial" panose="020B0604020202020204" pitchFamily="34" charset="0"/>
                        </a:rPr>
                        <a:t>lhz_nuts_mktthin</a:t>
                      </a:r>
                      <a:endParaRPr lang="en-US" sz="1200" b="1" i="0" u="none" strike="noStrike">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tc>
                  <a:txBody>
                    <a:bodyPr/>
                    <a:lstStyle/>
                    <a:p>
                      <a:pPr algn="ctr" fontAlgn="ctr"/>
                      <a:r>
                        <a:rPr lang="en-US" sz="1200" u="none" strike="noStrike" dirty="0">
                          <a:effectLst/>
                          <a:latin typeface="Arial" panose="020B0604020202020204" pitchFamily="34" charset="0"/>
                          <a:cs typeface="Arial" panose="020B0604020202020204" pitchFamily="34" charset="0"/>
                        </a:rPr>
                        <a:t>0.03</a:t>
                      </a:r>
                      <a:endParaRPr lang="en-US" sz="1200" b="0" i="0" u="none" strike="noStrike" dirty="0">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extLst>
                  <a:ext uri="{0D108BD9-81ED-4DB2-BD59-A6C34878D82A}">
                    <a16:rowId xmlns:a16="http://schemas.microsoft.com/office/drawing/2014/main" val="2006826108"/>
                  </a:ext>
                </a:extLst>
              </a:tr>
              <a:tr h="190500">
                <a:tc>
                  <a:txBody>
                    <a:bodyPr/>
                    <a:lstStyle/>
                    <a:p>
                      <a:pPr algn="ctr" fontAlgn="ctr"/>
                      <a:r>
                        <a:rPr lang="en-US" sz="1200" u="none" strike="noStrike">
                          <a:effectLst/>
                          <a:latin typeface="Arial" panose="020B0604020202020204" pitchFamily="34" charset="0"/>
                          <a:cs typeface="Arial" panose="020B0604020202020204" pitchFamily="34" charset="0"/>
                        </a:rPr>
                        <a:t>asset_index</a:t>
                      </a:r>
                      <a:endParaRPr lang="en-US" sz="1200" b="1" i="0" u="none" strike="noStrike">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tc>
                  <a:txBody>
                    <a:bodyPr/>
                    <a:lstStyle/>
                    <a:p>
                      <a:pPr algn="ctr" fontAlgn="ctr"/>
                      <a:r>
                        <a:rPr lang="en-US" sz="1200" u="none" strike="noStrike" dirty="0">
                          <a:effectLst/>
                          <a:latin typeface="Arial" panose="020B0604020202020204" pitchFamily="34" charset="0"/>
                          <a:cs typeface="Arial" panose="020B0604020202020204" pitchFamily="34" charset="0"/>
                        </a:rPr>
                        <a:t>0.03</a:t>
                      </a:r>
                      <a:endParaRPr lang="en-US" sz="1200" b="0" i="0" u="none" strike="noStrike" dirty="0">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extLst>
                  <a:ext uri="{0D108BD9-81ED-4DB2-BD59-A6C34878D82A}">
                    <a16:rowId xmlns:a16="http://schemas.microsoft.com/office/drawing/2014/main" val="3525436992"/>
                  </a:ext>
                </a:extLst>
              </a:tr>
              <a:tr h="190500">
                <a:tc>
                  <a:txBody>
                    <a:bodyPr/>
                    <a:lstStyle/>
                    <a:p>
                      <a:pPr algn="ctr" fontAlgn="ctr"/>
                      <a:r>
                        <a:rPr lang="en-US" sz="1200" u="none" strike="noStrike" dirty="0" err="1">
                          <a:effectLst/>
                          <a:latin typeface="Arial" panose="020B0604020202020204" pitchFamily="34" charset="0"/>
                          <a:cs typeface="Arial" panose="020B0604020202020204" pitchFamily="34" charset="0"/>
                        </a:rPr>
                        <a:t>Household_head_age</a:t>
                      </a:r>
                      <a:endParaRPr lang="en-US" sz="1200" b="1" i="0" u="none" strike="noStrike" dirty="0">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tc>
                  <a:txBody>
                    <a:bodyPr/>
                    <a:lstStyle/>
                    <a:p>
                      <a:pPr algn="ctr" fontAlgn="ctr"/>
                      <a:r>
                        <a:rPr lang="en-US" sz="1200" u="none" strike="noStrike" dirty="0">
                          <a:effectLst/>
                          <a:latin typeface="Arial" panose="020B0604020202020204" pitchFamily="34" charset="0"/>
                          <a:cs typeface="Arial" panose="020B0604020202020204" pitchFamily="34" charset="0"/>
                        </a:rPr>
                        <a:t>0.03</a:t>
                      </a:r>
                      <a:endParaRPr lang="en-US" sz="1200" b="0" i="0" u="none" strike="noStrike" dirty="0">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extLst>
                  <a:ext uri="{0D108BD9-81ED-4DB2-BD59-A6C34878D82A}">
                    <a16:rowId xmlns:a16="http://schemas.microsoft.com/office/drawing/2014/main" val="912856655"/>
                  </a:ext>
                </a:extLst>
              </a:tr>
              <a:tr h="190500">
                <a:tc>
                  <a:txBody>
                    <a:bodyPr/>
                    <a:lstStyle/>
                    <a:p>
                      <a:pPr algn="ctr" fontAlgn="ctr"/>
                      <a:r>
                        <a:rPr lang="en-US" sz="1200" u="none" strike="noStrike">
                          <a:effectLst/>
                          <a:latin typeface="Arial" panose="020B0604020202020204" pitchFamily="34" charset="0"/>
                          <a:cs typeface="Arial" panose="020B0604020202020204" pitchFamily="34" charset="0"/>
                        </a:rPr>
                        <a:t>clust_maize_price</a:t>
                      </a:r>
                      <a:endParaRPr lang="en-US" sz="1200" b="1" i="0" u="none" strike="noStrike">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tc>
                  <a:txBody>
                    <a:bodyPr/>
                    <a:lstStyle/>
                    <a:p>
                      <a:pPr algn="ctr" fontAlgn="ctr"/>
                      <a:r>
                        <a:rPr lang="en-US" sz="1200" u="none" strike="noStrike" dirty="0">
                          <a:effectLst/>
                          <a:latin typeface="Arial" panose="020B0604020202020204" pitchFamily="34" charset="0"/>
                          <a:cs typeface="Arial" panose="020B0604020202020204" pitchFamily="34" charset="0"/>
                        </a:rPr>
                        <a:t>0.03</a:t>
                      </a:r>
                      <a:endParaRPr lang="en-US" sz="1200" b="0" i="0" u="none" strike="noStrike" dirty="0">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extLst>
                  <a:ext uri="{0D108BD9-81ED-4DB2-BD59-A6C34878D82A}">
                    <a16:rowId xmlns:a16="http://schemas.microsoft.com/office/drawing/2014/main" val="564041246"/>
                  </a:ext>
                </a:extLst>
              </a:tr>
              <a:tr h="190500">
                <a:tc>
                  <a:txBody>
                    <a:bodyPr/>
                    <a:lstStyle/>
                    <a:p>
                      <a:pPr algn="ctr" fontAlgn="ctr"/>
                      <a:r>
                        <a:rPr lang="en-US" sz="1200" u="none" strike="noStrike">
                          <a:effectLst/>
                          <a:latin typeface="Arial" panose="020B0604020202020204" pitchFamily="34" charset="0"/>
                          <a:cs typeface="Arial" panose="020B0604020202020204" pitchFamily="34" charset="0"/>
                        </a:rPr>
                        <a:t>dist_road</a:t>
                      </a:r>
                      <a:endParaRPr lang="en-US" sz="1200" b="1" i="0" u="none" strike="noStrike">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tc>
                  <a:txBody>
                    <a:bodyPr/>
                    <a:lstStyle/>
                    <a:p>
                      <a:pPr algn="ctr" fontAlgn="ctr"/>
                      <a:r>
                        <a:rPr lang="en-US" sz="1200" u="none" strike="noStrike" dirty="0">
                          <a:effectLst/>
                          <a:latin typeface="Arial" panose="020B0604020202020204" pitchFamily="34" charset="0"/>
                          <a:cs typeface="Arial" panose="020B0604020202020204" pitchFamily="34" charset="0"/>
                        </a:rPr>
                        <a:t>0.03</a:t>
                      </a:r>
                      <a:endParaRPr lang="en-US" sz="1200" b="0" i="0" u="none" strike="noStrike" dirty="0">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extLst>
                  <a:ext uri="{0D108BD9-81ED-4DB2-BD59-A6C34878D82A}">
                    <a16:rowId xmlns:a16="http://schemas.microsoft.com/office/drawing/2014/main" val="158794646"/>
                  </a:ext>
                </a:extLst>
              </a:tr>
              <a:tr h="190500">
                <a:tc>
                  <a:txBody>
                    <a:bodyPr/>
                    <a:lstStyle/>
                    <a:p>
                      <a:pPr algn="ctr" fontAlgn="ctr"/>
                      <a:r>
                        <a:rPr lang="en-US" sz="1200" u="none" strike="noStrike">
                          <a:effectLst/>
                          <a:latin typeface="Arial" panose="020B0604020202020204" pitchFamily="34" charset="0"/>
                          <a:cs typeface="Arial" panose="020B0604020202020204" pitchFamily="34" charset="0"/>
                        </a:rPr>
                        <a:t>clust_maize_mktthin</a:t>
                      </a:r>
                      <a:endParaRPr lang="en-US" sz="1200" b="1" i="0" u="none" strike="noStrike">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tc>
                  <a:txBody>
                    <a:bodyPr/>
                    <a:lstStyle/>
                    <a:p>
                      <a:pPr algn="ctr" fontAlgn="ctr"/>
                      <a:r>
                        <a:rPr lang="en-US" sz="1200" u="none" strike="noStrike" dirty="0">
                          <a:effectLst/>
                          <a:latin typeface="Arial" panose="020B0604020202020204" pitchFamily="34" charset="0"/>
                          <a:cs typeface="Arial" panose="020B0604020202020204" pitchFamily="34" charset="0"/>
                        </a:rPr>
                        <a:t>0.02</a:t>
                      </a:r>
                      <a:endParaRPr lang="en-US" sz="1200" b="0" i="0" u="none" strike="noStrike" dirty="0">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extLst>
                  <a:ext uri="{0D108BD9-81ED-4DB2-BD59-A6C34878D82A}">
                    <a16:rowId xmlns:a16="http://schemas.microsoft.com/office/drawing/2014/main" val="2876076527"/>
                  </a:ext>
                </a:extLst>
              </a:tr>
            </a:tbl>
          </a:graphicData>
        </a:graphic>
      </p:graphicFrame>
      <p:graphicFrame>
        <p:nvGraphicFramePr>
          <p:cNvPr id="5" name="Table 4">
            <a:extLst>
              <a:ext uri="{FF2B5EF4-FFF2-40B4-BE49-F238E27FC236}">
                <a16:creationId xmlns:a16="http://schemas.microsoft.com/office/drawing/2014/main" id="{E81FDE19-954D-4080-BD0E-0DB961E32B9D}"/>
              </a:ext>
            </a:extLst>
          </p:cNvPr>
          <p:cNvGraphicFramePr>
            <a:graphicFrameLocks noGrp="1"/>
          </p:cNvGraphicFramePr>
          <p:nvPr>
            <p:extLst>
              <p:ext uri="{D42A27DB-BD31-4B8C-83A1-F6EECF244321}">
                <p14:modId xmlns:p14="http://schemas.microsoft.com/office/powerpoint/2010/main" val="508490471"/>
              </p:ext>
            </p:extLst>
          </p:nvPr>
        </p:nvGraphicFramePr>
        <p:xfrm>
          <a:off x="6036657" y="807568"/>
          <a:ext cx="2603500" cy="2647950"/>
        </p:xfrm>
        <a:graphic>
          <a:graphicData uri="http://schemas.openxmlformats.org/drawingml/2006/table">
            <a:tbl>
              <a:tblPr>
                <a:tableStyleId>{5C22544A-7EE6-4342-B048-85BDC9FD1C3A}</a:tableStyleId>
              </a:tblPr>
              <a:tblGrid>
                <a:gridCol w="1664845">
                  <a:extLst>
                    <a:ext uri="{9D8B030D-6E8A-4147-A177-3AD203B41FA5}">
                      <a16:colId xmlns:a16="http://schemas.microsoft.com/office/drawing/2014/main" val="1833975816"/>
                    </a:ext>
                  </a:extLst>
                </a:gridCol>
                <a:gridCol w="938655">
                  <a:extLst>
                    <a:ext uri="{9D8B030D-6E8A-4147-A177-3AD203B41FA5}">
                      <a16:colId xmlns:a16="http://schemas.microsoft.com/office/drawing/2014/main" val="951048110"/>
                    </a:ext>
                  </a:extLst>
                </a:gridCol>
              </a:tblGrid>
              <a:tr h="129214">
                <a:tc>
                  <a:txBody>
                    <a:bodyPr/>
                    <a:lstStyle/>
                    <a:p>
                      <a:pPr algn="ctr" fontAlgn="ctr"/>
                      <a:r>
                        <a:rPr lang="en-US" sz="1200" b="1" u="none" strike="noStrike" dirty="0">
                          <a:effectLst/>
                          <a:latin typeface="Arial" panose="020B0604020202020204" pitchFamily="34" charset="0"/>
                          <a:cs typeface="Arial" panose="020B0604020202020204" pitchFamily="34" charset="0"/>
                        </a:rPr>
                        <a:t>Variable</a:t>
                      </a:r>
                      <a:endParaRPr lang="en-US" sz="1200" b="1"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nchor="ctr">
                    <a:solidFill>
                      <a:schemeClr val="bg1">
                        <a:lumMod val="85000"/>
                      </a:schemeClr>
                    </a:solidFill>
                  </a:tcPr>
                </a:tc>
                <a:tc>
                  <a:txBody>
                    <a:bodyPr/>
                    <a:lstStyle/>
                    <a:p>
                      <a:pPr algn="ctr" fontAlgn="ctr"/>
                      <a:r>
                        <a:rPr lang="en-US" sz="1200" b="1" u="none" strike="noStrike" dirty="0">
                          <a:effectLst/>
                          <a:latin typeface="Arial" panose="020B0604020202020204" pitchFamily="34" charset="0"/>
                          <a:cs typeface="Arial" panose="020B0604020202020204" pitchFamily="34" charset="0"/>
                        </a:rPr>
                        <a:t>Importance</a:t>
                      </a:r>
                      <a:endParaRPr lang="en-US" sz="1200" b="1" i="0" u="none" strike="noStrike" dirty="0">
                        <a:solidFill>
                          <a:srgbClr val="212121"/>
                        </a:solidFill>
                        <a:effectLst/>
                        <a:latin typeface="Arial" panose="020B0604020202020204" pitchFamily="34" charset="0"/>
                        <a:cs typeface="Arial" panose="020B0604020202020204" pitchFamily="34" charset="0"/>
                      </a:endParaRPr>
                    </a:p>
                  </a:txBody>
                  <a:tcPr marL="9525" marR="9525" marT="9525" marB="0" anchor="ctr">
                    <a:solidFill>
                      <a:schemeClr val="bg1">
                        <a:lumMod val="85000"/>
                      </a:schemeClr>
                    </a:solidFill>
                  </a:tcPr>
                </a:tc>
                <a:extLst>
                  <a:ext uri="{0D108BD9-81ED-4DB2-BD59-A6C34878D82A}">
                    <a16:rowId xmlns:a16="http://schemas.microsoft.com/office/drawing/2014/main" val="884837109"/>
                  </a:ext>
                </a:extLst>
              </a:tr>
              <a:tr h="129214">
                <a:tc>
                  <a:txBody>
                    <a:bodyPr/>
                    <a:lstStyle/>
                    <a:p>
                      <a:pPr algn="ctr" fontAlgn="ctr"/>
                      <a:r>
                        <a:rPr lang="en-US" sz="1200" u="none" strike="noStrike" dirty="0" err="1">
                          <a:effectLst/>
                          <a:latin typeface="Arial" panose="020B0604020202020204" pitchFamily="34" charset="0"/>
                          <a:cs typeface="Arial" panose="020B0604020202020204" pitchFamily="34" charset="0"/>
                        </a:rPr>
                        <a:t>num_cellphones</a:t>
                      </a:r>
                      <a:endParaRPr lang="en-US" sz="1200" b="1" i="0" u="none" strike="noStrike" dirty="0">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tc>
                  <a:txBody>
                    <a:bodyPr/>
                    <a:lstStyle/>
                    <a:p>
                      <a:pPr algn="ctr" fontAlgn="ctr"/>
                      <a:r>
                        <a:rPr lang="en-US" sz="1200" u="none" strike="noStrike">
                          <a:effectLst/>
                          <a:latin typeface="Arial" panose="020B0604020202020204" pitchFamily="34" charset="0"/>
                          <a:cs typeface="Arial" panose="020B0604020202020204" pitchFamily="34" charset="0"/>
                        </a:rPr>
                        <a:t>0.15</a:t>
                      </a:r>
                      <a:endParaRPr lang="en-US" sz="1200" b="0" i="0" u="none" strike="noStrike">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extLst>
                  <a:ext uri="{0D108BD9-81ED-4DB2-BD59-A6C34878D82A}">
                    <a16:rowId xmlns:a16="http://schemas.microsoft.com/office/drawing/2014/main" val="4018763108"/>
                  </a:ext>
                </a:extLst>
              </a:tr>
              <a:tr h="129214">
                <a:tc>
                  <a:txBody>
                    <a:bodyPr/>
                    <a:lstStyle/>
                    <a:p>
                      <a:pPr algn="ctr" fontAlgn="ctr"/>
                      <a:r>
                        <a:rPr lang="en-US" sz="1200" u="none" strike="noStrike" dirty="0" err="1">
                          <a:effectLst/>
                          <a:latin typeface="Arial" panose="020B0604020202020204" pitchFamily="34" charset="0"/>
                          <a:cs typeface="Arial" panose="020B0604020202020204" pitchFamily="34" charset="0"/>
                        </a:rPr>
                        <a:t>roof_iron</a:t>
                      </a:r>
                      <a:endParaRPr lang="en-US" sz="1200" b="1" i="0" u="none" strike="noStrike" dirty="0">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tc>
                  <a:txBody>
                    <a:bodyPr/>
                    <a:lstStyle/>
                    <a:p>
                      <a:pPr algn="ctr" fontAlgn="ctr"/>
                      <a:r>
                        <a:rPr lang="en-US" sz="1200" u="none" strike="noStrike">
                          <a:effectLst/>
                          <a:latin typeface="Arial" panose="020B0604020202020204" pitchFamily="34" charset="0"/>
                          <a:cs typeface="Arial" panose="020B0604020202020204" pitchFamily="34" charset="0"/>
                        </a:rPr>
                        <a:t>0.15</a:t>
                      </a:r>
                      <a:endParaRPr lang="en-US" sz="1200" b="0" i="0" u="none" strike="noStrike">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extLst>
                  <a:ext uri="{0D108BD9-81ED-4DB2-BD59-A6C34878D82A}">
                    <a16:rowId xmlns:a16="http://schemas.microsoft.com/office/drawing/2014/main" val="2985552270"/>
                  </a:ext>
                </a:extLst>
              </a:tr>
              <a:tr h="129214">
                <a:tc>
                  <a:txBody>
                    <a:bodyPr/>
                    <a:lstStyle/>
                    <a:p>
                      <a:pPr algn="ctr" fontAlgn="ctr"/>
                      <a:r>
                        <a:rPr lang="en-US" sz="1200" u="none" strike="noStrike" dirty="0">
                          <a:effectLst/>
                          <a:latin typeface="Arial" panose="020B0604020202020204" pitchFamily="34" charset="0"/>
                          <a:cs typeface="Arial" panose="020B0604020202020204" pitchFamily="34" charset="0"/>
                        </a:rPr>
                        <a:t>region3</a:t>
                      </a:r>
                      <a:endParaRPr lang="en-US" sz="1200" b="1" i="0" u="none" strike="noStrike" dirty="0">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tc>
                  <a:txBody>
                    <a:bodyPr/>
                    <a:lstStyle/>
                    <a:p>
                      <a:pPr algn="ctr" fontAlgn="ctr"/>
                      <a:r>
                        <a:rPr lang="en-US" sz="1200" u="none" strike="noStrike">
                          <a:effectLst/>
                          <a:latin typeface="Arial" panose="020B0604020202020204" pitchFamily="34" charset="0"/>
                          <a:cs typeface="Arial" panose="020B0604020202020204" pitchFamily="34" charset="0"/>
                        </a:rPr>
                        <a:t>0.15</a:t>
                      </a:r>
                      <a:endParaRPr lang="en-US" sz="1200" b="0" i="0" u="none" strike="noStrike">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extLst>
                  <a:ext uri="{0D108BD9-81ED-4DB2-BD59-A6C34878D82A}">
                    <a16:rowId xmlns:a16="http://schemas.microsoft.com/office/drawing/2014/main" val="1749538148"/>
                  </a:ext>
                </a:extLst>
              </a:tr>
              <a:tr h="129214">
                <a:tc>
                  <a:txBody>
                    <a:bodyPr/>
                    <a:lstStyle/>
                    <a:p>
                      <a:pPr algn="ctr" fontAlgn="ctr"/>
                      <a:r>
                        <a:rPr lang="en-US" sz="1200" u="none" strike="noStrike" dirty="0" err="1">
                          <a:effectLst/>
                          <a:latin typeface="Arial" panose="020B0604020202020204" pitchFamily="34" charset="0"/>
                          <a:cs typeface="Arial" panose="020B0604020202020204" pitchFamily="34" charset="0"/>
                        </a:rPr>
                        <a:t>dist_road</a:t>
                      </a:r>
                      <a:endParaRPr lang="en-US" sz="1200" b="1" i="0" u="none" strike="noStrike" dirty="0">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tc>
                  <a:txBody>
                    <a:bodyPr/>
                    <a:lstStyle/>
                    <a:p>
                      <a:pPr algn="ctr" fontAlgn="ctr"/>
                      <a:r>
                        <a:rPr lang="en-US" sz="1200" u="none" strike="noStrike">
                          <a:effectLst/>
                          <a:latin typeface="Arial" panose="020B0604020202020204" pitchFamily="34" charset="0"/>
                          <a:cs typeface="Arial" panose="020B0604020202020204" pitchFamily="34" charset="0"/>
                        </a:rPr>
                        <a:t>0.12</a:t>
                      </a:r>
                      <a:endParaRPr lang="en-US" sz="1200" b="0" i="0" u="none" strike="noStrike">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extLst>
                  <a:ext uri="{0D108BD9-81ED-4DB2-BD59-A6C34878D82A}">
                    <a16:rowId xmlns:a16="http://schemas.microsoft.com/office/drawing/2014/main" val="2653022922"/>
                  </a:ext>
                </a:extLst>
              </a:tr>
              <a:tr h="129214">
                <a:tc>
                  <a:txBody>
                    <a:bodyPr/>
                    <a:lstStyle/>
                    <a:p>
                      <a:pPr algn="ctr" fontAlgn="ctr"/>
                      <a:r>
                        <a:rPr lang="en-US" sz="1200" u="none" strike="noStrike" dirty="0" err="1">
                          <a:effectLst/>
                          <a:latin typeface="Arial" panose="020B0604020202020204" pitchFamily="34" charset="0"/>
                          <a:cs typeface="Arial" panose="020B0604020202020204" pitchFamily="34" charset="0"/>
                        </a:rPr>
                        <a:t>floor_dirt_sand_dung</a:t>
                      </a:r>
                      <a:endParaRPr lang="en-US" sz="1200" b="1" i="0" u="none" strike="noStrike" dirty="0">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tc>
                  <a:txBody>
                    <a:bodyPr/>
                    <a:lstStyle/>
                    <a:p>
                      <a:pPr algn="ctr" fontAlgn="ctr"/>
                      <a:r>
                        <a:rPr lang="en-US" sz="1200" u="none" strike="noStrike">
                          <a:effectLst/>
                          <a:latin typeface="Arial" panose="020B0604020202020204" pitchFamily="34" charset="0"/>
                          <a:cs typeface="Arial" panose="020B0604020202020204" pitchFamily="34" charset="0"/>
                        </a:rPr>
                        <a:t>0.12</a:t>
                      </a:r>
                      <a:endParaRPr lang="en-US" sz="1200" b="0" i="0" u="none" strike="noStrike">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extLst>
                  <a:ext uri="{0D108BD9-81ED-4DB2-BD59-A6C34878D82A}">
                    <a16:rowId xmlns:a16="http://schemas.microsoft.com/office/drawing/2014/main" val="145009152"/>
                  </a:ext>
                </a:extLst>
              </a:tr>
              <a:tr h="129214">
                <a:tc>
                  <a:txBody>
                    <a:bodyPr/>
                    <a:lstStyle/>
                    <a:p>
                      <a:pPr algn="ctr" fontAlgn="ctr"/>
                      <a:r>
                        <a:rPr lang="en-US" sz="1200" u="none" strike="noStrike" dirty="0" err="1">
                          <a:effectLst/>
                          <a:latin typeface="Arial" panose="020B0604020202020204" pitchFamily="34" charset="0"/>
                          <a:cs typeface="Arial" panose="020B0604020202020204" pitchFamily="34" charset="0"/>
                        </a:rPr>
                        <a:t>roof_natural</a:t>
                      </a:r>
                      <a:endParaRPr lang="en-US" sz="1200" b="1" i="0" u="none" strike="noStrike" dirty="0">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tc>
                  <a:txBody>
                    <a:bodyPr/>
                    <a:lstStyle/>
                    <a:p>
                      <a:pPr algn="ctr" fontAlgn="ctr"/>
                      <a:r>
                        <a:rPr lang="en-US" sz="1200" u="none" strike="noStrike">
                          <a:effectLst/>
                          <a:latin typeface="Arial" panose="020B0604020202020204" pitchFamily="34" charset="0"/>
                          <a:cs typeface="Arial" panose="020B0604020202020204" pitchFamily="34" charset="0"/>
                        </a:rPr>
                        <a:t>0.12</a:t>
                      </a:r>
                      <a:endParaRPr lang="en-US" sz="1200" b="0" i="0" u="none" strike="noStrike">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extLst>
                  <a:ext uri="{0D108BD9-81ED-4DB2-BD59-A6C34878D82A}">
                    <a16:rowId xmlns:a16="http://schemas.microsoft.com/office/drawing/2014/main" val="3765852509"/>
                  </a:ext>
                </a:extLst>
              </a:tr>
              <a:tr h="129214">
                <a:tc>
                  <a:txBody>
                    <a:bodyPr/>
                    <a:lstStyle/>
                    <a:p>
                      <a:pPr algn="ctr" fontAlgn="ctr"/>
                      <a:r>
                        <a:rPr lang="en-US" sz="1200" u="none" strike="noStrike" dirty="0">
                          <a:effectLst/>
                          <a:latin typeface="Arial" panose="020B0604020202020204" pitchFamily="34" charset="0"/>
                          <a:cs typeface="Arial" panose="020B0604020202020204" pitchFamily="34" charset="0"/>
                        </a:rPr>
                        <a:t>Cellphone</a:t>
                      </a:r>
                      <a:endParaRPr lang="en-US" sz="1200" b="1" i="0" u="none" strike="noStrike" dirty="0">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tc>
                  <a:txBody>
                    <a:bodyPr/>
                    <a:lstStyle/>
                    <a:p>
                      <a:pPr algn="ctr" fontAlgn="ctr"/>
                      <a:r>
                        <a:rPr lang="en-US" sz="1200" u="none" strike="noStrike">
                          <a:effectLst/>
                          <a:latin typeface="Arial" panose="020B0604020202020204" pitchFamily="34" charset="0"/>
                          <a:cs typeface="Arial" panose="020B0604020202020204" pitchFamily="34" charset="0"/>
                        </a:rPr>
                        <a:t>0.12</a:t>
                      </a:r>
                      <a:endParaRPr lang="en-US" sz="1200" b="0" i="0" u="none" strike="noStrike">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extLst>
                  <a:ext uri="{0D108BD9-81ED-4DB2-BD59-A6C34878D82A}">
                    <a16:rowId xmlns:a16="http://schemas.microsoft.com/office/drawing/2014/main" val="3780630999"/>
                  </a:ext>
                </a:extLst>
              </a:tr>
              <a:tr h="129214">
                <a:tc>
                  <a:txBody>
                    <a:bodyPr/>
                    <a:lstStyle/>
                    <a:p>
                      <a:pPr algn="ctr" fontAlgn="ctr"/>
                      <a:r>
                        <a:rPr lang="en-US" sz="1200" u="none" strike="noStrike" dirty="0" err="1">
                          <a:effectLst/>
                          <a:latin typeface="Arial" panose="020B0604020202020204" pitchFamily="34" charset="0"/>
                          <a:cs typeface="Arial" panose="020B0604020202020204" pitchFamily="34" charset="0"/>
                        </a:rPr>
                        <a:t>floodmax</a:t>
                      </a:r>
                      <a:endParaRPr lang="en-US" sz="1200" b="1" i="0" u="none" strike="noStrike" dirty="0">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tc>
                  <a:txBody>
                    <a:bodyPr/>
                    <a:lstStyle/>
                    <a:p>
                      <a:pPr algn="ctr" fontAlgn="ctr"/>
                      <a:r>
                        <a:rPr lang="en-US" sz="1200" u="none" strike="noStrike">
                          <a:effectLst/>
                          <a:latin typeface="Arial" panose="020B0604020202020204" pitchFamily="34" charset="0"/>
                          <a:cs typeface="Arial" panose="020B0604020202020204" pitchFamily="34" charset="0"/>
                        </a:rPr>
                        <a:t>0.08</a:t>
                      </a:r>
                      <a:endParaRPr lang="en-US" sz="1200" b="0" i="0" u="none" strike="noStrike">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extLst>
                  <a:ext uri="{0D108BD9-81ED-4DB2-BD59-A6C34878D82A}">
                    <a16:rowId xmlns:a16="http://schemas.microsoft.com/office/drawing/2014/main" val="2642919575"/>
                  </a:ext>
                </a:extLst>
              </a:tr>
              <a:tr h="129214">
                <a:tc>
                  <a:txBody>
                    <a:bodyPr/>
                    <a:lstStyle/>
                    <a:p>
                      <a:pPr algn="ctr" fontAlgn="ctr"/>
                      <a:endParaRPr lang="en-US" sz="1200" b="1" i="0" u="none" strike="noStrike" dirty="0">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tc>
                  <a:txBody>
                    <a:bodyPr/>
                    <a:lstStyle/>
                    <a:p>
                      <a:pPr algn="ctr" fontAlgn="ctr"/>
                      <a:endParaRPr lang="en-US" sz="1200" b="0" i="0" u="none" strike="noStrike" dirty="0">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extLst>
                  <a:ext uri="{0D108BD9-81ED-4DB2-BD59-A6C34878D82A}">
                    <a16:rowId xmlns:a16="http://schemas.microsoft.com/office/drawing/2014/main" val="1101511144"/>
                  </a:ext>
                </a:extLst>
              </a:tr>
              <a:tr h="129214">
                <a:tc>
                  <a:txBody>
                    <a:bodyPr/>
                    <a:lstStyle/>
                    <a:p>
                      <a:pPr algn="ctr" fontAlgn="ctr"/>
                      <a:endParaRPr lang="en-US" sz="1200" b="1" i="0" u="none" strike="noStrike" dirty="0">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tc>
                  <a:txBody>
                    <a:bodyPr/>
                    <a:lstStyle/>
                    <a:p>
                      <a:pPr algn="ctr" fontAlgn="ctr"/>
                      <a:endParaRPr lang="en-US" sz="1200" b="0" i="0" u="none" strike="noStrike" dirty="0">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extLst>
                  <a:ext uri="{0D108BD9-81ED-4DB2-BD59-A6C34878D82A}">
                    <a16:rowId xmlns:a16="http://schemas.microsoft.com/office/drawing/2014/main" val="1642084369"/>
                  </a:ext>
                </a:extLst>
              </a:tr>
              <a:tr h="129214">
                <a:tc>
                  <a:txBody>
                    <a:bodyPr/>
                    <a:lstStyle/>
                    <a:p>
                      <a:pPr algn="ctr" fontAlgn="ctr"/>
                      <a:endParaRPr lang="en-US" sz="1100" b="1" i="0" u="none" strike="noStrike" dirty="0">
                        <a:solidFill>
                          <a:srgbClr val="212121"/>
                        </a:solidFill>
                        <a:effectLst/>
                        <a:latin typeface="Arial" panose="020B0604020202020204" pitchFamily="34" charset="0"/>
                      </a:endParaRPr>
                    </a:p>
                  </a:txBody>
                  <a:tcPr marL="9525" marR="9525" marT="9525" marB="0" anchor="ctr">
                    <a:noFill/>
                  </a:tcPr>
                </a:tc>
                <a:tc>
                  <a:txBody>
                    <a:bodyPr/>
                    <a:lstStyle/>
                    <a:p>
                      <a:pPr algn="ctr" fontAlgn="ctr"/>
                      <a:endParaRPr lang="en-US" sz="1100" b="0" i="0" u="none" strike="noStrike" dirty="0">
                        <a:solidFill>
                          <a:srgbClr val="212121"/>
                        </a:solidFill>
                        <a:effectLst/>
                        <a:latin typeface="Arial" panose="020B0604020202020204" pitchFamily="34" charset="0"/>
                      </a:endParaRPr>
                    </a:p>
                  </a:txBody>
                  <a:tcPr marL="9525" marR="9525" marT="9525" marB="0" anchor="ctr">
                    <a:noFill/>
                  </a:tcPr>
                </a:tc>
                <a:extLst>
                  <a:ext uri="{0D108BD9-81ED-4DB2-BD59-A6C34878D82A}">
                    <a16:rowId xmlns:a16="http://schemas.microsoft.com/office/drawing/2014/main" val="1563186601"/>
                  </a:ext>
                </a:extLst>
              </a:tr>
              <a:tr h="129214">
                <a:tc>
                  <a:txBody>
                    <a:bodyPr/>
                    <a:lstStyle/>
                    <a:p>
                      <a:pPr algn="ctr" fontAlgn="ctr"/>
                      <a:endParaRPr lang="en-US" sz="1100" b="1" i="0" u="none" strike="noStrike" dirty="0">
                        <a:solidFill>
                          <a:srgbClr val="212121"/>
                        </a:solidFill>
                        <a:effectLst/>
                        <a:latin typeface="Arial" panose="020B0604020202020204" pitchFamily="34" charset="0"/>
                      </a:endParaRPr>
                    </a:p>
                  </a:txBody>
                  <a:tcPr marL="9525" marR="9525" marT="9525" marB="0" anchor="ctr">
                    <a:noFill/>
                  </a:tcPr>
                </a:tc>
                <a:tc>
                  <a:txBody>
                    <a:bodyPr/>
                    <a:lstStyle/>
                    <a:p>
                      <a:pPr algn="ctr" fontAlgn="ctr"/>
                      <a:endParaRPr lang="en-US" sz="1100" b="0" i="0" u="none" strike="noStrike" dirty="0">
                        <a:solidFill>
                          <a:srgbClr val="212121"/>
                        </a:solidFill>
                        <a:effectLst/>
                        <a:latin typeface="Arial" panose="020B0604020202020204" pitchFamily="34" charset="0"/>
                      </a:endParaRPr>
                    </a:p>
                  </a:txBody>
                  <a:tcPr marL="9525" marR="9525" marT="9525" marB="0" anchor="ctr">
                    <a:noFill/>
                  </a:tcPr>
                </a:tc>
                <a:extLst>
                  <a:ext uri="{0D108BD9-81ED-4DB2-BD59-A6C34878D82A}">
                    <a16:rowId xmlns:a16="http://schemas.microsoft.com/office/drawing/2014/main" val="1537807568"/>
                  </a:ext>
                </a:extLst>
              </a:tr>
              <a:tr h="129214">
                <a:tc>
                  <a:txBody>
                    <a:bodyPr/>
                    <a:lstStyle/>
                    <a:p>
                      <a:pPr algn="ctr" fontAlgn="ctr"/>
                      <a:endParaRPr lang="en-US" sz="1100" b="1" i="0" u="none" strike="noStrike">
                        <a:solidFill>
                          <a:srgbClr val="212121"/>
                        </a:solidFill>
                        <a:effectLst/>
                        <a:latin typeface="Arial" panose="020B0604020202020204" pitchFamily="34" charset="0"/>
                      </a:endParaRPr>
                    </a:p>
                  </a:txBody>
                  <a:tcPr marL="9525" marR="9525" marT="9525" marB="0" anchor="ctr">
                    <a:noFill/>
                  </a:tcPr>
                </a:tc>
                <a:tc>
                  <a:txBody>
                    <a:bodyPr/>
                    <a:lstStyle/>
                    <a:p>
                      <a:pPr algn="r" fontAlgn="ctr"/>
                      <a:endParaRPr lang="en-US" sz="1100" b="0" i="0" u="none" strike="noStrike" dirty="0">
                        <a:solidFill>
                          <a:srgbClr val="212121"/>
                        </a:solidFill>
                        <a:effectLst/>
                        <a:latin typeface="Arial" panose="020B0604020202020204" pitchFamily="34" charset="0"/>
                      </a:endParaRPr>
                    </a:p>
                  </a:txBody>
                  <a:tcPr marL="9525" marR="9525" marT="9525" marB="0" anchor="ctr">
                    <a:noFill/>
                  </a:tcPr>
                </a:tc>
                <a:extLst>
                  <a:ext uri="{0D108BD9-81ED-4DB2-BD59-A6C34878D82A}">
                    <a16:rowId xmlns:a16="http://schemas.microsoft.com/office/drawing/2014/main" val="499872700"/>
                  </a:ext>
                </a:extLst>
              </a:tr>
            </a:tbl>
          </a:graphicData>
        </a:graphic>
      </p:graphicFrame>
      <p:graphicFrame>
        <p:nvGraphicFramePr>
          <p:cNvPr id="7" name="Table 6">
            <a:extLst>
              <a:ext uri="{FF2B5EF4-FFF2-40B4-BE49-F238E27FC236}">
                <a16:creationId xmlns:a16="http://schemas.microsoft.com/office/drawing/2014/main" id="{C58E3F3B-DF50-46ED-9DDA-CBAE4436DF15}"/>
              </a:ext>
            </a:extLst>
          </p:cNvPr>
          <p:cNvGraphicFramePr>
            <a:graphicFrameLocks noGrp="1"/>
          </p:cNvGraphicFramePr>
          <p:nvPr>
            <p:extLst>
              <p:ext uri="{D42A27DB-BD31-4B8C-83A1-F6EECF244321}">
                <p14:modId xmlns:p14="http://schemas.microsoft.com/office/powerpoint/2010/main" val="356501634"/>
              </p:ext>
            </p:extLst>
          </p:nvPr>
        </p:nvGraphicFramePr>
        <p:xfrm>
          <a:off x="3022206" y="784708"/>
          <a:ext cx="2603500" cy="2693670"/>
        </p:xfrm>
        <a:graphic>
          <a:graphicData uri="http://schemas.openxmlformats.org/drawingml/2006/table">
            <a:tbl>
              <a:tblPr>
                <a:tableStyleId>{5C22544A-7EE6-4342-B048-85BDC9FD1C3A}</a:tableStyleId>
              </a:tblPr>
              <a:tblGrid>
                <a:gridCol w="1664845">
                  <a:extLst>
                    <a:ext uri="{9D8B030D-6E8A-4147-A177-3AD203B41FA5}">
                      <a16:colId xmlns:a16="http://schemas.microsoft.com/office/drawing/2014/main" val="3122034473"/>
                    </a:ext>
                  </a:extLst>
                </a:gridCol>
                <a:gridCol w="938655">
                  <a:extLst>
                    <a:ext uri="{9D8B030D-6E8A-4147-A177-3AD203B41FA5}">
                      <a16:colId xmlns:a16="http://schemas.microsoft.com/office/drawing/2014/main" val="2740889860"/>
                    </a:ext>
                  </a:extLst>
                </a:gridCol>
              </a:tblGrid>
              <a:tr h="190500">
                <a:tc>
                  <a:txBody>
                    <a:bodyPr/>
                    <a:lstStyle/>
                    <a:p>
                      <a:pPr algn="ctr" fontAlgn="ctr"/>
                      <a:r>
                        <a:rPr lang="en-US" sz="1200" b="1" u="none" strike="noStrike" dirty="0">
                          <a:effectLst/>
                          <a:latin typeface="Arial" panose="020B0604020202020204" pitchFamily="34" charset="0"/>
                          <a:cs typeface="Arial" panose="020B0604020202020204" pitchFamily="34" charset="0"/>
                        </a:rPr>
                        <a:t>Variable</a:t>
                      </a:r>
                      <a:endParaRPr lang="en-US" sz="1200" b="1"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nchor="ctr">
                    <a:solidFill>
                      <a:schemeClr val="bg1">
                        <a:lumMod val="85000"/>
                      </a:schemeClr>
                    </a:solidFill>
                  </a:tcPr>
                </a:tc>
                <a:tc>
                  <a:txBody>
                    <a:bodyPr/>
                    <a:lstStyle/>
                    <a:p>
                      <a:pPr algn="ctr" fontAlgn="ctr"/>
                      <a:r>
                        <a:rPr lang="en-US" sz="1200" b="1" u="none" strike="noStrike" dirty="0">
                          <a:effectLst/>
                          <a:latin typeface="Arial" panose="020B0604020202020204" pitchFamily="34" charset="0"/>
                          <a:cs typeface="Arial" panose="020B0604020202020204" pitchFamily="34" charset="0"/>
                        </a:rPr>
                        <a:t>Importance</a:t>
                      </a:r>
                      <a:endParaRPr lang="en-US" sz="1200" b="1" i="0" u="none" strike="noStrike" dirty="0">
                        <a:solidFill>
                          <a:srgbClr val="212121"/>
                        </a:solidFill>
                        <a:effectLst/>
                        <a:latin typeface="Arial" panose="020B0604020202020204" pitchFamily="34" charset="0"/>
                        <a:cs typeface="Arial" panose="020B0604020202020204" pitchFamily="34" charset="0"/>
                      </a:endParaRPr>
                    </a:p>
                  </a:txBody>
                  <a:tcPr marL="9525" marR="9525" marT="9525" marB="0" anchor="ctr">
                    <a:solidFill>
                      <a:schemeClr val="bg1">
                        <a:lumMod val="85000"/>
                      </a:schemeClr>
                    </a:solidFill>
                  </a:tcPr>
                </a:tc>
                <a:extLst>
                  <a:ext uri="{0D108BD9-81ED-4DB2-BD59-A6C34878D82A}">
                    <a16:rowId xmlns:a16="http://schemas.microsoft.com/office/drawing/2014/main" val="173215178"/>
                  </a:ext>
                </a:extLst>
              </a:tr>
              <a:tr h="190500">
                <a:tc>
                  <a:txBody>
                    <a:bodyPr/>
                    <a:lstStyle/>
                    <a:p>
                      <a:pPr algn="ctr" fontAlgn="ctr"/>
                      <a:r>
                        <a:rPr lang="en-US" sz="1200" u="none" strike="noStrike" dirty="0">
                          <a:effectLst/>
                          <a:latin typeface="Arial" panose="020B0604020202020204" pitchFamily="34" charset="0"/>
                          <a:cs typeface="Arial" panose="020B0604020202020204" pitchFamily="34" charset="0"/>
                        </a:rPr>
                        <a:t>Cellphone</a:t>
                      </a:r>
                      <a:endParaRPr lang="en-US" sz="1200" b="1" i="0" u="none" strike="noStrike" dirty="0">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tc>
                  <a:txBody>
                    <a:bodyPr/>
                    <a:lstStyle/>
                    <a:p>
                      <a:pPr algn="ctr" fontAlgn="ctr"/>
                      <a:r>
                        <a:rPr lang="en-US" sz="1200" u="none" strike="noStrike">
                          <a:effectLst/>
                          <a:latin typeface="Arial" panose="020B0604020202020204" pitchFamily="34" charset="0"/>
                          <a:cs typeface="Arial" panose="020B0604020202020204" pitchFamily="34" charset="0"/>
                        </a:rPr>
                        <a:t>0.11</a:t>
                      </a:r>
                      <a:endParaRPr lang="en-US" sz="1200" b="0" i="0" u="none" strike="noStrike">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extLst>
                  <a:ext uri="{0D108BD9-81ED-4DB2-BD59-A6C34878D82A}">
                    <a16:rowId xmlns:a16="http://schemas.microsoft.com/office/drawing/2014/main" val="2736241991"/>
                  </a:ext>
                </a:extLst>
              </a:tr>
              <a:tr h="190500">
                <a:tc>
                  <a:txBody>
                    <a:bodyPr/>
                    <a:lstStyle/>
                    <a:p>
                      <a:pPr algn="ctr" fontAlgn="ctr"/>
                      <a:r>
                        <a:rPr lang="en-US" sz="1200" u="none" strike="noStrike" dirty="0" err="1">
                          <a:effectLst/>
                          <a:latin typeface="Arial" panose="020B0604020202020204" pitchFamily="34" charset="0"/>
                          <a:cs typeface="Arial" panose="020B0604020202020204" pitchFamily="34" charset="0"/>
                        </a:rPr>
                        <a:t>num_cell</a:t>
                      </a:r>
                      <a:endParaRPr lang="en-US" sz="1200" b="1" i="0" u="none" strike="noStrike" dirty="0">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tc>
                  <a:txBody>
                    <a:bodyPr/>
                    <a:lstStyle/>
                    <a:p>
                      <a:pPr algn="ctr" fontAlgn="ctr"/>
                      <a:r>
                        <a:rPr lang="en-US" sz="1200" u="none" strike="noStrike" dirty="0">
                          <a:effectLst/>
                          <a:latin typeface="Arial" panose="020B0604020202020204" pitchFamily="34" charset="0"/>
                          <a:cs typeface="Arial" panose="020B0604020202020204" pitchFamily="34" charset="0"/>
                        </a:rPr>
                        <a:t>0.09</a:t>
                      </a:r>
                      <a:endParaRPr lang="en-US" sz="1200" b="0" i="0" u="none" strike="noStrike" dirty="0">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extLst>
                  <a:ext uri="{0D108BD9-81ED-4DB2-BD59-A6C34878D82A}">
                    <a16:rowId xmlns:a16="http://schemas.microsoft.com/office/drawing/2014/main" val="2063675734"/>
                  </a:ext>
                </a:extLst>
              </a:tr>
              <a:tr h="190500">
                <a:tc>
                  <a:txBody>
                    <a:bodyPr/>
                    <a:lstStyle/>
                    <a:p>
                      <a:pPr algn="ctr" fontAlgn="ctr"/>
                      <a:r>
                        <a:rPr lang="en-US" sz="1200" u="none" strike="noStrike" dirty="0" err="1">
                          <a:effectLst/>
                          <a:latin typeface="Arial" panose="020B0604020202020204" pitchFamily="34" charset="0"/>
                          <a:cs typeface="Arial" panose="020B0604020202020204" pitchFamily="34" charset="0"/>
                        </a:rPr>
                        <a:t>floor_dirt_sand_dung</a:t>
                      </a:r>
                      <a:endParaRPr lang="en-US" sz="1200" b="1" i="0" u="none" strike="noStrike" dirty="0">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tc>
                  <a:txBody>
                    <a:bodyPr/>
                    <a:lstStyle/>
                    <a:p>
                      <a:pPr algn="ctr" fontAlgn="ctr"/>
                      <a:r>
                        <a:rPr lang="en-US" sz="1200" u="none" strike="noStrike">
                          <a:effectLst/>
                          <a:latin typeface="Arial" panose="020B0604020202020204" pitchFamily="34" charset="0"/>
                          <a:cs typeface="Arial" panose="020B0604020202020204" pitchFamily="34" charset="0"/>
                        </a:rPr>
                        <a:t>0.07</a:t>
                      </a:r>
                      <a:endParaRPr lang="en-US" sz="1200" b="0" i="0" u="none" strike="noStrike">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extLst>
                  <a:ext uri="{0D108BD9-81ED-4DB2-BD59-A6C34878D82A}">
                    <a16:rowId xmlns:a16="http://schemas.microsoft.com/office/drawing/2014/main" val="2504739964"/>
                  </a:ext>
                </a:extLst>
              </a:tr>
              <a:tr h="190500">
                <a:tc>
                  <a:txBody>
                    <a:bodyPr/>
                    <a:lstStyle/>
                    <a:p>
                      <a:pPr algn="ctr" fontAlgn="ctr"/>
                      <a:r>
                        <a:rPr lang="en-US" sz="1200" u="none" strike="noStrike" dirty="0" err="1">
                          <a:effectLst/>
                          <a:latin typeface="Arial" panose="020B0604020202020204" pitchFamily="34" charset="0"/>
                          <a:cs typeface="Arial" panose="020B0604020202020204" pitchFamily="34" charset="0"/>
                        </a:rPr>
                        <a:t>roof_iron</a:t>
                      </a:r>
                      <a:endParaRPr lang="en-US" sz="1200" b="1" i="0" u="none" strike="noStrike" dirty="0">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tc>
                  <a:txBody>
                    <a:bodyPr/>
                    <a:lstStyle/>
                    <a:p>
                      <a:pPr algn="ctr" fontAlgn="ctr"/>
                      <a:r>
                        <a:rPr lang="en-US" sz="1200" u="none" strike="noStrike">
                          <a:effectLst/>
                          <a:latin typeface="Arial" panose="020B0604020202020204" pitchFamily="34" charset="0"/>
                          <a:cs typeface="Arial" panose="020B0604020202020204" pitchFamily="34" charset="0"/>
                        </a:rPr>
                        <a:t>0.06</a:t>
                      </a:r>
                      <a:endParaRPr lang="en-US" sz="1200" b="0" i="0" u="none" strike="noStrike">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extLst>
                  <a:ext uri="{0D108BD9-81ED-4DB2-BD59-A6C34878D82A}">
                    <a16:rowId xmlns:a16="http://schemas.microsoft.com/office/drawing/2014/main" val="2812796429"/>
                  </a:ext>
                </a:extLst>
              </a:tr>
              <a:tr h="190500">
                <a:tc>
                  <a:txBody>
                    <a:bodyPr/>
                    <a:lstStyle/>
                    <a:p>
                      <a:pPr algn="ctr" fontAlgn="ctr"/>
                      <a:r>
                        <a:rPr lang="en-US" sz="1200" u="none" strike="noStrike" dirty="0" err="1">
                          <a:effectLst/>
                          <a:latin typeface="Arial" panose="020B0604020202020204" pitchFamily="34" charset="0"/>
                          <a:cs typeface="Arial" panose="020B0604020202020204" pitchFamily="34" charset="0"/>
                        </a:rPr>
                        <a:t>asset_index</a:t>
                      </a:r>
                      <a:endParaRPr lang="en-US" sz="1200" b="1" i="0" u="none" strike="noStrike" dirty="0">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tc>
                  <a:txBody>
                    <a:bodyPr/>
                    <a:lstStyle/>
                    <a:p>
                      <a:pPr algn="ctr" fontAlgn="ctr"/>
                      <a:r>
                        <a:rPr lang="en-US" sz="1200" u="none" strike="noStrike" dirty="0">
                          <a:effectLst/>
                          <a:latin typeface="Arial" panose="020B0604020202020204" pitchFamily="34" charset="0"/>
                          <a:cs typeface="Arial" panose="020B0604020202020204" pitchFamily="34" charset="0"/>
                        </a:rPr>
                        <a:t>0.06</a:t>
                      </a:r>
                      <a:endParaRPr lang="en-US" sz="1200" b="0" i="0" u="none" strike="noStrike" dirty="0">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extLst>
                  <a:ext uri="{0D108BD9-81ED-4DB2-BD59-A6C34878D82A}">
                    <a16:rowId xmlns:a16="http://schemas.microsoft.com/office/drawing/2014/main" val="2103693580"/>
                  </a:ext>
                </a:extLst>
              </a:tr>
              <a:tr h="190500">
                <a:tc>
                  <a:txBody>
                    <a:bodyPr/>
                    <a:lstStyle/>
                    <a:p>
                      <a:pPr algn="ctr" fontAlgn="ctr"/>
                      <a:r>
                        <a:rPr lang="en-US" sz="1200" u="none" strike="noStrike" dirty="0" err="1">
                          <a:effectLst/>
                          <a:latin typeface="Arial" panose="020B0604020202020204" pitchFamily="34" charset="0"/>
                          <a:cs typeface="Arial" panose="020B0604020202020204" pitchFamily="34" charset="0"/>
                        </a:rPr>
                        <a:t>dist_popcenter</a:t>
                      </a:r>
                      <a:endParaRPr lang="en-US" sz="1200" b="1" i="0" u="none" strike="noStrike" dirty="0">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tc>
                  <a:txBody>
                    <a:bodyPr/>
                    <a:lstStyle/>
                    <a:p>
                      <a:pPr algn="ctr" fontAlgn="ctr"/>
                      <a:r>
                        <a:rPr lang="en-US" sz="1200" u="none" strike="noStrike" dirty="0">
                          <a:effectLst/>
                          <a:latin typeface="Arial" panose="020B0604020202020204" pitchFamily="34" charset="0"/>
                          <a:cs typeface="Arial" panose="020B0604020202020204" pitchFamily="34" charset="0"/>
                        </a:rPr>
                        <a:t>0.06</a:t>
                      </a:r>
                      <a:endParaRPr lang="en-US" sz="1200" b="0" i="0" u="none" strike="noStrike" dirty="0">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extLst>
                  <a:ext uri="{0D108BD9-81ED-4DB2-BD59-A6C34878D82A}">
                    <a16:rowId xmlns:a16="http://schemas.microsoft.com/office/drawing/2014/main" val="3573364649"/>
                  </a:ext>
                </a:extLst>
              </a:tr>
              <a:tr h="190500">
                <a:tc>
                  <a:txBody>
                    <a:bodyPr/>
                    <a:lstStyle/>
                    <a:p>
                      <a:pPr algn="ctr" fontAlgn="ctr"/>
                      <a:r>
                        <a:rPr lang="en-US" sz="1200" u="none" strike="noStrike" dirty="0">
                          <a:effectLst/>
                          <a:latin typeface="Arial" panose="020B0604020202020204" pitchFamily="34" charset="0"/>
                          <a:cs typeface="Arial" panose="020B0604020202020204" pitchFamily="34" charset="0"/>
                        </a:rPr>
                        <a:t>lhz_day1rain</a:t>
                      </a:r>
                      <a:endParaRPr lang="en-US" sz="1200" b="1" i="0" u="none" strike="noStrike" dirty="0">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tc>
                  <a:txBody>
                    <a:bodyPr/>
                    <a:lstStyle/>
                    <a:p>
                      <a:pPr algn="ctr" fontAlgn="ctr"/>
                      <a:r>
                        <a:rPr lang="en-US" sz="1200" u="none" strike="noStrike" dirty="0">
                          <a:effectLst/>
                          <a:latin typeface="Arial" panose="020B0604020202020204" pitchFamily="34" charset="0"/>
                          <a:cs typeface="Arial" panose="020B0604020202020204" pitchFamily="34" charset="0"/>
                        </a:rPr>
                        <a:t>0.06</a:t>
                      </a:r>
                      <a:endParaRPr lang="en-US" sz="1200" b="0" i="0" u="none" strike="noStrike" dirty="0">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extLst>
                  <a:ext uri="{0D108BD9-81ED-4DB2-BD59-A6C34878D82A}">
                    <a16:rowId xmlns:a16="http://schemas.microsoft.com/office/drawing/2014/main" val="4024236840"/>
                  </a:ext>
                </a:extLst>
              </a:tr>
              <a:tr h="190500">
                <a:tc>
                  <a:txBody>
                    <a:bodyPr/>
                    <a:lstStyle/>
                    <a:p>
                      <a:pPr algn="ctr" fontAlgn="ctr"/>
                      <a:r>
                        <a:rPr lang="en-US" sz="1200" u="none" strike="noStrike" dirty="0" err="1">
                          <a:effectLst/>
                          <a:latin typeface="Arial" panose="020B0604020202020204" pitchFamily="34" charset="0"/>
                          <a:cs typeface="Arial" panose="020B0604020202020204" pitchFamily="34" charset="0"/>
                        </a:rPr>
                        <a:t>lhz_maize_price</a:t>
                      </a:r>
                      <a:endParaRPr lang="en-US" sz="1200" b="1" i="0" u="none" strike="noStrike" dirty="0">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tc>
                  <a:txBody>
                    <a:bodyPr/>
                    <a:lstStyle/>
                    <a:p>
                      <a:pPr algn="ctr" fontAlgn="ctr"/>
                      <a:r>
                        <a:rPr lang="en-US" sz="1200" u="none" strike="noStrike" dirty="0">
                          <a:effectLst/>
                          <a:latin typeface="Arial" panose="020B0604020202020204" pitchFamily="34" charset="0"/>
                          <a:cs typeface="Arial" panose="020B0604020202020204" pitchFamily="34" charset="0"/>
                        </a:rPr>
                        <a:t>0.06</a:t>
                      </a:r>
                      <a:endParaRPr lang="en-US" sz="1200" b="0" i="0" u="none" strike="noStrike" dirty="0">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extLst>
                  <a:ext uri="{0D108BD9-81ED-4DB2-BD59-A6C34878D82A}">
                    <a16:rowId xmlns:a16="http://schemas.microsoft.com/office/drawing/2014/main" val="3055959913"/>
                  </a:ext>
                </a:extLst>
              </a:tr>
              <a:tr h="190500">
                <a:tc>
                  <a:txBody>
                    <a:bodyPr/>
                    <a:lstStyle/>
                    <a:p>
                      <a:pPr algn="ctr" fontAlgn="ctr"/>
                      <a:r>
                        <a:rPr lang="en-US" sz="1200" u="none" strike="noStrike" dirty="0" err="1">
                          <a:effectLst/>
                          <a:latin typeface="Arial" panose="020B0604020202020204" pitchFamily="34" charset="0"/>
                          <a:cs typeface="Arial" panose="020B0604020202020204" pitchFamily="34" charset="0"/>
                        </a:rPr>
                        <a:t>dist_road</a:t>
                      </a:r>
                      <a:endParaRPr lang="en-US" sz="1200" b="1" i="0" u="none" strike="noStrike" dirty="0">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tc>
                  <a:txBody>
                    <a:bodyPr/>
                    <a:lstStyle/>
                    <a:p>
                      <a:pPr algn="ctr" fontAlgn="ctr"/>
                      <a:r>
                        <a:rPr lang="en-US" sz="1200" u="none" strike="noStrike" dirty="0">
                          <a:effectLst/>
                          <a:latin typeface="Arial" panose="020B0604020202020204" pitchFamily="34" charset="0"/>
                          <a:cs typeface="Arial" panose="020B0604020202020204" pitchFamily="34" charset="0"/>
                        </a:rPr>
                        <a:t>0.06</a:t>
                      </a:r>
                      <a:endParaRPr lang="en-US" sz="1200" b="0" i="0" u="none" strike="noStrike" dirty="0">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extLst>
                  <a:ext uri="{0D108BD9-81ED-4DB2-BD59-A6C34878D82A}">
                    <a16:rowId xmlns:a16="http://schemas.microsoft.com/office/drawing/2014/main" val="751201248"/>
                  </a:ext>
                </a:extLst>
              </a:tr>
              <a:tr h="190500">
                <a:tc>
                  <a:txBody>
                    <a:bodyPr/>
                    <a:lstStyle/>
                    <a:p>
                      <a:pPr algn="ctr" fontAlgn="ctr"/>
                      <a:r>
                        <a:rPr lang="en-US" sz="1200" u="none" strike="noStrike" dirty="0" err="1">
                          <a:effectLst/>
                          <a:latin typeface="Arial" panose="020B0604020202020204" pitchFamily="34" charset="0"/>
                          <a:cs typeface="Arial" panose="020B0604020202020204" pitchFamily="34" charset="0"/>
                        </a:rPr>
                        <a:t>Household_head_age</a:t>
                      </a:r>
                      <a:endParaRPr lang="en-US" sz="1200" b="1" i="0" u="none" strike="noStrike" dirty="0">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tc>
                  <a:txBody>
                    <a:bodyPr/>
                    <a:lstStyle/>
                    <a:p>
                      <a:pPr algn="ctr" fontAlgn="ctr"/>
                      <a:r>
                        <a:rPr lang="en-US" sz="1200" u="none" strike="noStrike" dirty="0">
                          <a:effectLst/>
                          <a:latin typeface="Arial" panose="020B0604020202020204" pitchFamily="34" charset="0"/>
                          <a:cs typeface="Arial" panose="020B0604020202020204" pitchFamily="34" charset="0"/>
                        </a:rPr>
                        <a:t>0.05</a:t>
                      </a:r>
                      <a:endParaRPr lang="en-US" sz="1200" b="0" i="0" u="none" strike="noStrike" dirty="0">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extLst>
                  <a:ext uri="{0D108BD9-81ED-4DB2-BD59-A6C34878D82A}">
                    <a16:rowId xmlns:a16="http://schemas.microsoft.com/office/drawing/2014/main" val="2134626488"/>
                  </a:ext>
                </a:extLst>
              </a:tr>
              <a:tr h="190500">
                <a:tc>
                  <a:txBody>
                    <a:bodyPr/>
                    <a:lstStyle/>
                    <a:p>
                      <a:pPr algn="ctr" fontAlgn="ctr"/>
                      <a:r>
                        <a:rPr lang="en-US" sz="1200" u="none" strike="noStrike">
                          <a:effectLst/>
                          <a:latin typeface="Arial" panose="020B0604020202020204" pitchFamily="34" charset="0"/>
                          <a:cs typeface="Arial" panose="020B0604020202020204" pitchFamily="34" charset="0"/>
                        </a:rPr>
                        <a:t>region19</a:t>
                      </a:r>
                      <a:endParaRPr lang="en-US" sz="1200" b="1" i="0" u="none" strike="noStrike">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tc>
                  <a:txBody>
                    <a:bodyPr/>
                    <a:lstStyle/>
                    <a:p>
                      <a:pPr algn="ctr" fontAlgn="ctr"/>
                      <a:r>
                        <a:rPr lang="en-US" sz="1200" u="none" strike="noStrike" dirty="0">
                          <a:effectLst/>
                          <a:latin typeface="Arial" panose="020B0604020202020204" pitchFamily="34" charset="0"/>
                          <a:cs typeface="Arial" panose="020B0604020202020204" pitchFamily="34" charset="0"/>
                        </a:rPr>
                        <a:t>0.05</a:t>
                      </a:r>
                      <a:endParaRPr lang="en-US" sz="1200" b="0" i="0" u="none" strike="noStrike" dirty="0">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extLst>
                  <a:ext uri="{0D108BD9-81ED-4DB2-BD59-A6C34878D82A}">
                    <a16:rowId xmlns:a16="http://schemas.microsoft.com/office/drawing/2014/main" val="3157832372"/>
                  </a:ext>
                </a:extLst>
              </a:tr>
              <a:tr h="190500">
                <a:tc>
                  <a:txBody>
                    <a:bodyPr/>
                    <a:lstStyle/>
                    <a:p>
                      <a:pPr algn="ctr" fontAlgn="ctr"/>
                      <a:r>
                        <a:rPr lang="en-US" sz="1200" u="none" strike="noStrike">
                          <a:effectLst/>
                          <a:latin typeface="Arial" panose="020B0604020202020204" pitchFamily="34" charset="0"/>
                          <a:cs typeface="Arial" panose="020B0604020202020204" pitchFamily="34" charset="0"/>
                        </a:rPr>
                        <a:t>percent_ag</a:t>
                      </a:r>
                      <a:endParaRPr lang="en-US" sz="1200" b="1" i="0" u="none" strike="noStrike">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tc>
                  <a:txBody>
                    <a:bodyPr/>
                    <a:lstStyle/>
                    <a:p>
                      <a:pPr algn="ctr" fontAlgn="ctr"/>
                      <a:r>
                        <a:rPr lang="en-US" sz="1200" u="none" strike="noStrike" dirty="0">
                          <a:effectLst/>
                          <a:latin typeface="Arial" panose="020B0604020202020204" pitchFamily="34" charset="0"/>
                          <a:cs typeface="Arial" panose="020B0604020202020204" pitchFamily="34" charset="0"/>
                        </a:rPr>
                        <a:t>0.05</a:t>
                      </a:r>
                      <a:endParaRPr lang="en-US" sz="1200" b="0" i="0" u="none" strike="noStrike" dirty="0">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extLst>
                  <a:ext uri="{0D108BD9-81ED-4DB2-BD59-A6C34878D82A}">
                    <a16:rowId xmlns:a16="http://schemas.microsoft.com/office/drawing/2014/main" val="3512952030"/>
                  </a:ext>
                </a:extLst>
              </a:tr>
              <a:tr h="190500">
                <a:tc>
                  <a:txBody>
                    <a:bodyPr/>
                    <a:lstStyle/>
                    <a:p>
                      <a:pPr algn="ctr" fontAlgn="ctr"/>
                      <a:r>
                        <a:rPr lang="en-US" sz="1200" u="none" strike="noStrike">
                          <a:effectLst/>
                          <a:latin typeface="Arial" panose="020B0604020202020204" pitchFamily="34" charset="0"/>
                          <a:cs typeface="Arial" panose="020B0604020202020204" pitchFamily="34" charset="0"/>
                        </a:rPr>
                        <a:t>region9</a:t>
                      </a:r>
                      <a:endParaRPr lang="en-US" sz="1200" b="1" i="0" u="none" strike="noStrike">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tc>
                  <a:txBody>
                    <a:bodyPr/>
                    <a:lstStyle/>
                    <a:p>
                      <a:pPr algn="ctr" fontAlgn="ctr"/>
                      <a:r>
                        <a:rPr lang="en-US" sz="1200" u="none" strike="noStrike" dirty="0">
                          <a:effectLst/>
                          <a:latin typeface="Arial" panose="020B0604020202020204" pitchFamily="34" charset="0"/>
                          <a:cs typeface="Arial" panose="020B0604020202020204" pitchFamily="34" charset="0"/>
                        </a:rPr>
                        <a:t>0.05</a:t>
                      </a:r>
                      <a:endParaRPr lang="en-US" sz="1200" b="0" i="0" u="none" strike="noStrike" dirty="0">
                        <a:solidFill>
                          <a:srgbClr val="212121"/>
                        </a:solidFill>
                        <a:effectLst/>
                        <a:latin typeface="Arial" panose="020B0604020202020204" pitchFamily="34" charset="0"/>
                        <a:cs typeface="Arial" panose="020B0604020202020204" pitchFamily="34" charset="0"/>
                      </a:endParaRPr>
                    </a:p>
                  </a:txBody>
                  <a:tcPr marL="9525" marR="9525" marT="9525" marB="0" anchor="ctr">
                    <a:noFill/>
                  </a:tcPr>
                </a:tc>
                <a:extLst>
                  <a:ext uri="{0D108BD9-81ED-4DB2-BD59-A6C34878D82A}">
                    <a16:rowId xmlns:a16="http://schemas.microsoft.com/office/drawing/2014/main" val="3966058235"/>
                  </a:ext>
                </a:extLst>
              </a:tr>
            </a:tbl>
          </a:graphicData>
        </a:graphic>
      </p:graphicFrame>
      <p:sp>
        <p:nvSpPr>
          <p:cNvPr id="8" name="TextBox 7">
            <a:extLst>
              <a:ext uri="{FF2B5EF4-FFF2-40B4-BE49-F238E27FC236}">
                <a16:creationId xmlns:a16="http://schemas.microsoft.com/office/drawing/2014/main" id="{F39EF29A-B35E-4329-898A-4B294A2EE2A1}"/>
              </a:ext>
            </a:extLst>
          </p:cNvPr>
          <p:cNvSpPr txBox="1"/>
          <p:nvPr/>
        </p:nvSpPr>
        <p:spPr>
          <a:xfrm>
            <a:off x="757003" y="3788766"/>
            <a:ext cx="1558977" cy="369332"/>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Malawi</a:t>
            </a:r>
          </a:p>
        </p:txBody>
      </p:sp>
      <p:sp>
        <p:nvSpPr>
          <p:cNvPr id="11" name="TextBox 10">
            <a:extLst>
              <a:ext uri="{FF2B5EF4-FFF2-40B4-BE49-F238E27FC236}">
                <a16:creationId xmlns:a16="http://schemas.microsoft.com/office/drawing/2014/main" id="{0873D619-F19C-4535-8512-559CB9A704F5}"/>
              </a:ext>
            </a:extLst>
          </p:cNvPr>
          <p:cNvSpPr txBox="1"/>
          <p:nvPr/>
        </p:nvSpPr>
        <p:spPr>
          <a:xfrm>
            <a:off x="3514888" y="3787032"/>
            <a:ext cx="2110818" cy="369332"/>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Tanzania</a:t>
            </a:r>
          </a:p>
        </p:txBody>
      </p:sp>
      <p:sp>
        <p:nvSpPr>
          <p:cNvPr id="12" name="TextBox 11">
            <a:extLst>
              <a:ext uri="{FF2B5EF4-FFF2-40B4-BE49-F238E27FC236}">
                <a16:creationId xmlns:a16="http://schemas.microsoft.com/office/drawing/2014/main" id="{E14223E1-33FF-4288-B3D0-945F725CA47C}"/>
              </a:ext>
            </a:extLst>
          </p:cNvPr>
          <p:cNvSpPr txBox="1"/>
          <p:nvPr/>
        </p:nvSpPr>
        <p:spPr>
          <a:xfrm>
            <a:off x="6558918" y="3779517"/>
            <a:ext cx="1558977" cy="369332"/>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Uganda</a:t>
            </a:r>
          </a:p>
        </p:txBody>
      </p:sp>
      <p:sp>
        <p:nvSpPr>
          <p:cNvPr id="9" name="Footer Placeholder 18">
            <a:extLst>
              <a:ext uri="{FF2B5EF4-FFF2-40B4-BE49-F238E27FC236}">
                <a16:creationId xmlns:a16="http://schemas.microsoft.com/office/drawing/2014/main" id="{6D58DB90-5428-4B91-BCD4-76A1E2DBE61F}"/>
              </a:ext>
            </a:extLst>
          </p:cNvPr>
          <p:cNvSpPr txBox="1">
            <a:spLocks/>
          </p:cNvSpPr>
          <p:nvPr/>
        </p:nvSpPr>
        <p:spPr>
          <a:xfrm>
            <a:off x="2851782" y="4235960"/>
            <a:ext cx="3086100" cy="274637"/>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685800">
              <a:defRPr/>
            </a:pPr>
            <a:r>
              <a:rPr lang="en-CA" sz="900">
                <a:solidFill>
                  <a:srgbClr val="4B6399"/>
                </a:solidFill>
                <a:latin typeface="Calibri" panose="020F0502020204030204"/>
              </a:rPr>
              <a:t>Zhou, Baylis</a:t>
            </a:r>
            <a:r>
              <a:rPr lang="en-US" sz="900">
                <a:solidFill>
                  <a:srgbClr val="4B6399"/>
                </a:solidFill>
                <a:latin typeface="Calibri" panose="020F0502020204030204"/>
              </a:rPr>
              <a:t>, </a:t>
            </a:r>
            <a:r>
              <a:rPr lang="en-CA" sz="900">
                <a:solidFill>
                  <a:srgbClr val="4B6399"/>
                </a:solidFill>
                <a:latin typeface="Calibri" panose="020F0502020204030204"/>
              </a:rPr>
              <a:t>Lentz, and Michelson</a:t>
            </a:r>
            <a:endParaRPr lang="en-US" sz="900" dirty="0">
              <a:solidFill>
                <a:srgbClr val="4B6399"/>
              </a:solidFill>
              <a:latin typeface="Calibri" panose="020F0502020204030204"/>
            </a:endParaRPr>
          </a:p>
        </p:txBody>
      </p:sp>
    </p:spTree>
    <p:extLst>
      <p:ext uri="{BB962C8B-B14F-4D97-AF65-F5344CB8AC3E}">
        <p14:creationId xmlns:p14="http://schemas.microsoft.com/office/powerpoint/2010/main" val="339743545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808B55F-D92F-475F-9587-8DBF2908C73E}"/>
              </a:ext>
            </a:extLst>
          </p:cNvPr>
          <p:cNvSpPr txBox="1"/>
          <p:nvPr/>
        </p:nvSpPr>
        <p:spPr>
          <a:xfrm>
            <a:off x="309584" y="752886"/>
            <a:ext cx="4832042" cy="1600438"/>
          </a:xfrm>
          <a:prstGeom prst="rect">
            <a:avLst/>
          </a:prstGeom>
          <a:noFill/>
        </p:spPr>
        <p:txBody>
          <a:bodyPr wrap="square" rtlCol="0">
            <a:spAutoFit/>
          </a:bodyPr>
          <a:lstStyle/>
          <a:p>
            <a:r>
              <a:rPr lang="en-US" sz="2000" dirty="0">
                <a:latin typeface="Calibri" panose="020F0502020204030204" pitchFamily="34" charset="0"/>
                <a:cs typeface="Calibri" panose="020F0502020204030204" pitchFamily="34" charset="0"/>
              </a:rPr>
              <a:t>Split by year, by region or random</a:t>
            </a:r>
          </a:p>
          <a:p>
            <a:endParaRPr lang="en-US" sz="2000" dirty="0">
              <a:latin typeface="Calibri" panose="020F0502020204030204" pitchFamily="34" charset="0"/>
              <a:cs typeface="Calibri" panose="020F0502020204030204" pitchFamily="34" charset="0"/>
            </a:endParaRPr>
          </a:p>
          <a:p>
            <a:r>
              <a:rPr lang="en-US" sz="2000" dirty="0">
                <a:latin typeface="Calibri" panose="020F0502020204030204" pitchFamily="34" charset="0"/>
                <a:cs typeface="Calibri" panose="020F0502020204030204" pitchFamily="34" charset="0"/>
              </a:rPr>
              <a:t>For different application purposes and different data structures</a:t>
            </a:r>
          </a:p>
          <a:p>
            <a:endParaRPr lang="en-US" dirty="0"/>
          </a:p>
        </p:txBody>
      </p:sp>
      <p:pic>
        <p:nvPicPr>
          <p:cNvPr id="8" name="Picture 7">
            <a:extLst>
              <a:ext uri="{FF2B5EF4-FFF2-40B4-BE49-F238E27FC236}">
                <a16:creationId xmlns:a16="http://schemas.microsoft.com/office/drawing/2014/main" id="{9EE625DA-6B52-3B40-8296-4CDE65C25328}"/>
              </a:ext>
            </a:extLst>
          </p:cNvPr>
          <p:cNvPicPr>
            <a:picLocks noChangeAspect="1"/>
          </p:cNvPicPr>
          <p:nvPr/>
        </p:nvPicPr>
        <p:blipFill rotWithShape="1">
          <a:blip r:embed="rId3"/>
          <a:srcRect l="24523" t="14758" r="33152" b="11950"/>
          <a:stretch/>
        </p:blipFill>
        <p:spPr>
          <a:xfrm>
            <a:off x="5535852" y="0"/>
            <a:ext cx="3062377" cy="4330934"/>
          </a:xfrm>
          <a:prstGeom prst="rect">
            <a:avLst/>
          </a:prstGeom>
        </p:spPr>
      </p:pic>
      <p:sp>
        <p:nvSpPr>
          <p:cNvPr id="9" name="Rectangle 8">
            <a:extLst>
              <a:ext uri="{FF2B5EF4-FFF2-40B4-BE49-F238E27FC236}">
                <a16:creationId xmlns:a16="http://schemas.microsoft.com/office/drawing/2014/main" id="{46435906-675C-F140-92FF-FF559EE7D029}"/>
              </a:ext>
            </a:extLst>
          </p:cNvPr>
          <p:cNvSpPr/>
          <p:nvPr/>
        </p:nvSpPr>
        <p:spPr>
          <a:xfrm>
            <a:off x="138530" y="177730"/>
            <a:ext cx="2462790" cy="369332"/>
          </a:xfrm>
          <a:prstGeom prst="rect">
            <a:avLst/>
          </a:prstGeom>
        </p:spPr>
        <p:txBody>
          <a:bodyPr wrap="none">
            <a:spAutoFit/>
          </a:bodyPr>
          <a:lstStyle/>
          <a:p>
            <a:r>
              <a:rPr lang="en-US" altLang="zh-CN" dirty="0">
                <a:solidFill>
                  <a:srgbClr val="13294B"/>
                </a:solidFill>
                <a:latin typeface="Berlin Sans FB" panose="020E0602020502020306" pitchFamily="34" charset="0"/>
                <a:cs typeface="Arial" panose="020B0604020202020204" pitchFamily="34" charset="0"/>
              </a:rPr>
              <a:t>Methodology: Data Split</a:t>
            </a:r>
            <a:endParaRPr lang="en-US" dirty="0">
              <a:solidFill>
                <a:srgbClr val="13294B"/>
              </a:solidFill>
              <a:latin typeface="Berlin Sans FB" panose="020E0602020502020306" pitchFamily="34" charset="0"/>
              <a:cs typeface="Arial" panose="020B0604020202020204" pitchFamily="34" charset="0"/>
            </a:endParaRPr>
          </a:p>
        </p:txBody>
      </p:sp>
      <p:sp>
        <p:nvSpPr>
          <p:cNvPr id="5" name="Footer Placeholder 18">
            <a:extLst>
              <a:ext uri="{FF2B5EF4-FFF2-40B4-BE49-F238E27FC236}">
                <a16:creationId xmlns:a16="http://schemas.microsoft.com/office/drawing/2014/main" id="{09F0AF46-3D64-41C5-858F-3BED9557E316}"/>
              </a:ext>
            </a:extLst>
          </p:cNvPr>
          <p:cNvSpPr txBox="1">
            <a:spLocks/>
          </p:cNvSpPr>
          <p:nvPr/>
        </p:nvSpPr>
        <p:spPr>
          <a:xfrm>
            <a:off x="2851782" y="4235960"/>
            <a:ext cx="3086100" cy="274637"/>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685800">
              <a:defRPr/>
            </a:pPr>
            <a:r>
              <a:rPr lang="en-CA" sz="900">
                <a:solidFill>
                  <a:srgbClr val="4B6399"/>
                </a:solidFill>
                <a:latin typeface="Calibri" panose="020F0502020204030204"/>
              </a:rPr>
              <a:t>Zhou, Baylis</a:t>
            </a:r>
            <a:r>
              <a:rPr lang="en-US" sz="900">
                <a:solidFill>
                  <a:srgbClr val="4B6399"/>
                </a:solidFill>
                <a:latin typeface="Calibri" panose="020F0502020204030204"/>
              </a:rPr>
              <a:t>, </a:t>
            </a:r>
            <a:r>
              <a:rPr lang="en-CA" sz="900">
                <a:solidFill>
                  <a:srgbClr val="4B6399"/>
                </a:solidFill>
                <a:latin typeface="Calibri" panose="020F0502020204030204"/>
              </a:rPr>
              <a:t>Lentz, and Michelson</a:t>
            </a:r>
            <a:endParaRPr lang="en-US" sz="900" dirty="0">
              <a:solidFill>
                <a:srgbClr val="4B6399"/>
              </a:solidFill>
              <a:latin typeface="Calibri" panose="020F0502020204030204"/>
            </a:endParaRPr>
          </a:p>
        </p:txBody>
      </p:sp>
    </p:spTree>
    <p:extLst>
      <p:ext uri="{BB962C8B-B14F-4D97-AF65-F5344CB8AC3E}">
        <p14:creationId xmlns:p14="http://schemas.microsoft.com/office/powerpoint/2010/main" val="156557440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808B55F-D92F-475F-9587-8DBF2908C73E}"/>
              </a:ext>
            </a:extLst>
          </p:cNvPr>
          <p:cNvSpPr txBox="1"/>
          <p:nvPr/>
        </p:nvSpPr>
        <p:spPr>
          <a:xfrm>
            <a:off x="126815" y="186885"/>
            <a:ext cx="8917068" cy="3354765"/>
          </a:xfrm>
          <a:prstGeom prst="rect">
            <a:avLst/>
          </a:prstGeom>
          <a:noFill/>
        </p:spPr>
        <p:txBody>
          <a:bodyPr wrap="square" rtlCol="0">
            <a:spAutoFit/>
          </a:bodyPr>
          <a:lstStyle/>
          <a:p>
            <a:r>
              <a:rPr lang="en-US" altLang="zh-CN" b="1" dirty="0">
                <a:solidFill>
                  <a:srgbClr val="13294B"/>
                </a:solidFill>
                <a:latin typeface="Arial" panose="020B0604020202020204" pitchFamily="34" charset="0"/>
                <a:cs typeface="Arial" panose="020B0604020202020204" pitchFamily="34" charset="0"/>
              </a:rPr>
              <a:t>Methodology: Data Segmentation</a:t>
            </a:r>
          </a:p>
          <a:p>
            <a:endParaRPr lang="en-US" sz="1600" dirty="0">
              <a:latin typeface="Arial" panose="020B0604020202020204" pitchFamily="34" charset="0"/>
              <a:cs typeface="Arial" panose="020B0604020202020204" pitchFamily="34" charset="0"/>
            </a:endParaRPr>
          </a:p>
          <a:p>
            <a:pPr marL="514350" indent="-514350">
              <a:buFontTx/>
              <a:buAutoNum type="arabicPeriod"/>
            </a:pPr>
            <a:r>
              <a:rPr lang="en-US" sz="2000" dirty="0">
                <a:latin typeface="Arial" panose="020B0604020202020204" pitchFamily="34" charset="0"/>
                <a:cs typeface="Arial" panose="020B0604020202020204" pitchFamily="34" charset="0"/>
              </a:rPr>
              <a:t>By country</a:t>
            </a:r>
            <a:r>
              <a:rPr lang="zh-CN" altLang="en-US" sz="2000" dirty="0">
                <a:latin typeface="Arial" panose="020B0604020202020204" pitchFamily="34" charset="0"/>
                <a:cs typeface="Arial" panose="020B0604020202020204" pitchFamily="34" charset="0"/>
              </a:rPr>
              <a:t> </a:t>
            </a:r>
            <a:endParaRPr lang="en-US" sz="2000" dirty="0">
              <a:latin typeface="Arial" panose="020B0604020202020204" pitchFamily="34" charset="0"/>
              <a:cs typeface="Arial" panose="020B0604020202020204" pitchFamily="34" charset="0"/>
            </a:endParaRPr>
          </a:p>
          <a:p>
            <a:pPr marL="514350" indent="-514350">
              <a:buFontTx/>
              <a:buAutoNum type="arabicPeriod"/>
            </a:pPr>
            <a:r>
              <a:rPr lang="en-US" sz="2000" dirty="0">
                <a:latin typeface="Arial" panose="020B0604020202020204" pitchFamily="34" charset="0"/>
                <a:cs typeface="Arial" panose="020B0604020202020204" pitchFamily="34" charset="0"/>
              </a:rPr>
              <a:t>Entire dataset of three countries</a:t>
            </a:r>
          </a:p>
          <a:p>
            <a:pPr marL="514350" indent="-514350">
              <a:buFontTx/>
              <a:buAutoNum type="arabicPeriod"/>
            </a:pPr>
            <a:r>
              <a:rPr lang="en-US" sz="2000" dirty="0">
                <a:latin typeface="Arial" panose="020B0604020202020204" pitchFamily="34" charset="0"/>
                <a:cs typeface="Arial" panose="020B0604020202020204" pitchFamily="34" charset="0"/>
              </a:rPr>
              <a:t>By</a:t>
            </a:r>
            <a:r>
              <a:rPr lang="zh-CN" altLang="en-US" sz="2000" dirty="0">
                <a:latin typeface="Arial" panose="020B0604020202020204" pitchFamily="34" charset="0"/>
                <a:cs typeface="Arial" panose="020B0604020202020204" pitchFamily="34" charset="0"/>
              </a:rPr>
              <a:t> </a:t>
            </a:r>
            <a:r>
              <a:rPr lang="en-US" altLang="zh-CN" sz="2000" dirty="0">
                <a:latin typeface="Arial" panose="020B0604020202020204" pitchFamily="34" charset="0"/>
                <a:cs typeface="Arial" panose="020B0604020202020204" pitchFamily="34" charset="0"/>
              </a:rPr>
              <a:t>urban</a:t>
            </a:r>
            <a:r>
              <a:rPr lang="zh-CN" altLang="en-US" sz="2000" dirty="0">
                <a:latin typeface="Arial" panose="020B0604020202020204" pitchFamily="34" charset="0"/>
                <a:cs typeface="Arial" panose="020B0604020202020204" pitchFamily="34" charset="0"/>
              </a:rPr>
              <a:t> </a:t>
            </a:r>
            <a:r>
              <a:rPr lang="en-US" altLang="zh-CN" sz="2000" dirty="0">
                <a:latin typeface="Arial" panose="020B0604020202020204" pitchFamily="34" charset="0"/>
                <a:cs typeface="Arial" panose="020B0604020202020204" pitchFamily="34" charset="0"/>
              </a:rPr>
              <a:t>and</a:t>
            </a:r>
            <a:r>
              <a:rPr lang="zh-CN" altLang="en-US" sz="2000" dirty="0">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rural</a:t>
            </a:r>
          </a:p>
          <a:p>
            <a:r>
              <a:rPr lang="en-US" altLang="zh-CN" sz="2000" dirty="0">
                <a:latin typeface="Arial" panose="020B0604020202020204" pitchFamily="34" charset="0"/>
                <a:cs typeface="Arial" panose="020B0604020202020204" pitchFamily="34" charset="0"/>
              </a:rPr>
              <a:t>4</a:t>
            </a:r>
            <a:r>
              <a:rPr lang="en-US" sz="2000" dirty="0">
                <a:latin typeface="Arial" panose="020B0604020202020204" pitchFamily="34" charset="0"/>
                <a:cs typeface="Arial" panose="020B0604020202020204" pitchFamily="34" charset="0"/>
              </a:rPr>
              <a:t>. 	Auto-segmentation by training a shallow tree in each country based on observables</a:t>
            </a:r>
            <a:r>
              <a:rPr lang="en-US" sz="2400" dirty="0">
                <a:latin typeface="Arial" panose="020B0604020202020204" pitchFamily="34" charset="0"/>
                <a:cs typeface="Arial" panose="020B0604020202020204" pitchFamily="34" charset="0"/>
              </a:rPr>
              <a:t> </a:t>
            </a:r>
          </a:p>
          <a:p>
            <a:endParaRPr lang="en-US" sz="2800" dirty="0">
              <a:latin typeface="Arial" panose="020B0604020202020204" pitchFamily="34" charset="0"/>
              <a:cs typeface="Arial" panose="020B0604020202020204" pitchFamily="34" charset="0"/>
            </a:endParaRPr>
          </a:p>
          <a:p>
            <a:r>
              <a:rPr lang="en-US" sz="2800" dirty="0">
                <a:latin typeface="Arial" panose="020B0604020202020204" pitchFamily="34" charset="0"/>
                <a:cs typeface="Arial" panose="020B0604020202020204" pitchFamily="34" charset="0"/>
              </a:rPr>
              <a:t> </a:t>
            </a:r>
          </a:p>
          <a:p>
            <a:endParaRPr lang="en-US" dirty="0">
              <a:latin typeface="Arial" panose="020B0604020202020204" pitchFamily="34" charset="0"/>
              <a:cs typeface="Arial" panose="020B0604020202020204" pitchFamily="34" charset="0"/>
            </a:endParaRPr>
          </a:p>
        </p:txBody>
      </p:sp>
      <p:graphicFrame>
        <p:nvGraphicFramePr>
          <p:cNvPr id="3" name="Diagram 2">
            <a:extLst>
              <a:ext uri="{FF2B5EF4-FFF2-40B4-BE49-F238E27FC236}">
                <a16:creationId xmlns:a16="http://schemas.microsoft.com/office/drawing/2014/main" id="{0173A359-45C8-C740-A162-1EC382D61934}"/>
              </a:ext>
            </a:extLst>
          </p:cNvPr>
          <p:cNvGraphicFramePr/>
          <p:nvPr>
            <p:extLst>
              <p:ext uri="{D42A27DB-BD31-4B8C-83A1-F6EECF244321}">
                <p14:modId xmlns:p14="http://schemas.microsoft.com/office/powerpoint/2010/main" val="974140374"/>
              </p:ext>
            </p:extLst>
          </p:nvPr>
        </p:nvGraphicFramePr>
        <p:xfrm>
          <a:off x="915604" y="2082636"/>
          <a:ext cx="2706131" cy="267180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4" name="Diagram 3">
            <a:extLst>
              <a:ext uri="{FF2B5EF4-FFF2-40B4-BE49-F238E27FC236}">
                <a16:creationId xmlns:a16="http://schemas.microsoft.com/office/drawing/2014/main" id="{397C6A15-C996-F04A-A1E5-A8AFF3F0AC51}"/>
              </a:ext>
            </a:extLst>
          </p:cNvPr>
          <p:cNvGraphicFramePr/>
          <p:nvPr>
            <p:extLst>
              <p:ext uri="{D42A27DB-BD31-4B8C-83A1-F6EECF244321}">
                <p14:modId xmlns:p14="http://schemas.microsoft.com/office/powerpoint/2010/main" val="3123080485"/>
              </p:ext>
            </p:extLst>
          </p:nvPr>
        </p:nvGraphicFramePr>
        <p:xfrm>
          <a:off x="4882728" y="2460609"/>
          <a:ext cx="3707027" cy="1710723"/>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5" name="Footer Placeholder 18">
            <a:extLst>
              <a:ext uri="{FF2B5EF4-FFF2-40B4-BE49-F238E27FC236}">
                <a16:creationId xmlns:a16="http://schemas.microsoft.com/office/drawing/2014/main" id="{30ADFEE8-D177-485B-B0C5-80EEDBA70559}"/>
              </a:ext>
            </a:extLst>
          </p:cNvPr>
          <p:cNvSpPr txBox="1">
            <a:spLocks/>
          </p:cNvSpPr>
          <p:nvPr/>
        </p:nvSpPr>
        <p:spPr>
          <a:xfrm>
            <a:off x="2851782" y="4235960"/>
            <a:ext cx="3086100" cy="274637"/>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685800">
              <a:defRPr/>
            </a:pPr>
            <a:r>
              <a:rPr lang="en-CA" sz="900">
                <a:solidFill>
                  <a:srgbClr val="4B6399"/>
                </a:solidFill>
                <a:latin typeface="Calibri" panose="020F0502020204030204"/>
              </a:rPr>
              <a:t>Zhou, Baylis</a:t>
            </a:r>
            <a:r>
              <a:rPr lang="en-US" sz="900">
                <a:solidFill>
                  <a:srgbClr val="4B6399"/>
                </a:solidFill>
                <a:latin typeface="Calibri" panose="020F0502020204030204"/>
              </a:rPr>
              <a:t>, </a:t>
            </a:r>
            <a:r>
              <a:rPr lang="en-CA" sz="900">
                <a:solidFill>
                  <a:srgbClr val="4B6399"/>
                </a:solidFill>
                <a:latin typeface="Calibri" panose="020F0502020204030204"/>
              </a:rPr>
              <a:t>Lentz, and Michelson</a:t>
            </a:r>
            <a:endParaRPr lang="en-US" sz="900" dirty="0">
              <a:solidFill>
                <a:srgbClr val="4B6399"/>
              </a:solidFill>
              <a:latin typeface="Calibri" panose="020F0502020204030204"/>
            </a:endParaRPr>
          </a:p>
        </p:txBody>
      </p:sp>
    </p:spTree>
    <p:extLst>
      <p:ext uri="{BB962C8B-B14F-4D97-AF65-F5344CB8AC3E}">
        <p14:creationId xmlns:p14="http://schemas.microsoft.com/office/powerpoint/2010/main" val="10265671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18">
            <a:extLst>
              <a:ext uri="{FF2B5EF4-FFF2-40B4-BE49-F238E27FC236}">
                <a16:creationId xmlns:a16="http://schemas.microsoft.com/office/drawing/2014/main" id="{40E4F67F-2384-4BF3-A47F-FF022B550250}"/>
              </a:ext>
            </a:extLst>
          </p:cNvPr>
          <p:cNvSpPr txBox="1">
            <a:spLocks/>
          </p:cNvSpPr>
          <p:nvPr/>
        </p:nvSpPr>
        <p:spPr>
          <a:xfrm>
            <a:off x="2851782" y="4235960"/>
            <a:ext cx="3086100" cy="274637"/>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685800">
              <a:defRPr/>
            </a:pPr>
            <a:r>
              <a:rPr lang="en-CA" sz="900">
                <a:solidFill>
                  <a:srgbClr val="4B6399"/>
                </a:solidFill>
                <a:latin typeface="Calibri" panose="020F0502020204030204"/>
              </a:rPr>
              <a:t>Zhou, Baylis</a:t>
            </a:r>
            <a:r>
              <a:rPr lang="en-US" sz="900">
                <a:solidFill>
                  <a:srgbClr val="4B6399"/>
                </a:solidFill>
                <a:latin typeface="Calibri" panose="020F0502020204030204"/>
              </a:rPr>
              <a:t>, </a:t>
            </a:r>
            <a:r>
              <a:rPr lang="en-CA" sz="900">
                <a:solidFill>
                  <a:srgbClr val="4B6399"/>
                </a:solidFill>
                <a:latin typeface="Calibri" panose="020F0502020204030204"/>
              </a:rPr>
              <a:t>Lentz, and Michelson</a:t>
            </a:r>
            <a:endParaRPr lang="en-US" sz="900" dirty="0">
              <a:solidFill>
                <a:srgbClr val="4B6399"/>
              </a:solidFill>
              <a:latin typeface="Calibri" panose="020F0502020204030204"/>
            </a:endParaRPr>
          </a:p>
        </p:txBody>
      </p:sp>
      <p:sp>
        <p:nvSpPr>
          <p:cNvPr id="4" name="Rectangle 3">
            <a:extLst>
              <a:ext uri="{FF2B5EF4-FFF2-40B4-BE49-F238E27FC236}">
                <a16:creationId xmlns:a16="http://schemas.microsoft.com/office/drawing/2014/main" id="{412A0753-321A-4FD2-AA6C-69B9F5A9640C}"/>
              </a:ext>
            </a:extLst>
          </p:cNvPr>
          <p:cNvSpPr/>
          <p:nvPr/>
        </p:nvSpPr>
        <p:spPr>
          <a:xfrm>
            <a:off x="209023" y="228500"/>
            <a:ext cx="1800493" cy="369332"/>
          </a:xfrm>
          <a:prstGeom prst="rect">
            <a:avLst/>
          </a:prstGeom>
        </p:spPr>
        <p:txBody>
          <a:bodyPr wrap="none">
            <a:spAutoFit/>
          </a:bodyPr>
          <a:lstStyle/>
          <a:p>
            <a:r>
              <a:rPr lang="en-US" b="1" dirty="0">
                <a:solidFill>
                  <a:srgbClr val="13294B"/>
                </a:solidFill>
                <a:latin typeface="Arial" panose="020B0604020202020204" pitchFamily="34" charset="0"/>
                <a:cs typeface="Arial" panose="020B0604020202020204" pitchFamily="34" charset="0"/>
              </a:rPr>
              <a:t>Ongoing work </a:t>
            </a:r>
            <a:endParaRPr lang="en-US" b="1" dirty="0">
              <a:latin typeface="Arial" panose="020B0604020202020204" pitchFamily="34" charset="0"/>
              <a:cs typeface="Arial" panose="020B0604020202020204" pitchFamily="34" charset="0"/>
            </a:endParaRPr>
          </a:p>
        </p:txBody>
      </p:sp>
      <p:sp>
        <p:nvSpPr>
          <p:cNvPr id="5" name="Rectangle 4">
            <a:extLst>
              <a:ext uri="{FF2B5EF4-FFF2-40B4-BE49-F238E27FC236}">
                <a16:creationId xmlns:a16="http://schemas.microsoft.com/office/drawing/2014/main" id="{669CC6B4-8FFF-424C-A532-174FFA2AD306}"/>
              </a:ext>
            </a:extLst>
          </p:cNvPr>
          <p:cNvSpPr/>
          <p:nvPr/>
        </p:nvSpPr>
        <p:spPr>
          <a:xfrm>
            <a:off x="-735447" y="2071529"/>
            <a:ext cx="2595582" cy="369332"/>
          </a:xfrm>
          <a:prstGeom prst="rect">
            <a:avLst/>
          </a:prstGeom>
        </p:spPr>
        <p:txBody>
          <a:bodyPr wrap="none">
            <a:spAutoFit/>
          </a:bodyPr>
          <a:lstStyle/>
          <a:p>
            <a:pPr lvl="2"/>
            <a:r>
              <a:rPr lang="en-US" b="1" dirty="0">
                <a:solidFill>
                  <a:srgbClr val="13294B"/>
                </a:solidFill>
                <a:latin typeface="Arial" panose="020B0604020202020204" pitchFamily="34" charset="0"/>
                <a:cs typeface="Arial" panose="020B0604020202020204" pitchFamily="34" charset="0"/>
              </a:rPr>
              <a:t>Future </a:t>
            </a:r>
            <a:r>
              <a:rPr lang="en-US" altLang="zh-CN" b="1" dirty="0">
                <a:solidFill>
                  <a:srgbClr val="13294B"/>
                </a:solidFill>
                <a:latin typeface="Arial" panose="020B0604020202020204" pitchFamily="34" charset="0"/>
                <a:cs typeface="Arial" panose="020B0604020202020204" pitchFamily="34" charset="0"/>
              </a:rPr>
              <a:t>S</a:t>
            </a:r>
            <a:r>
              <a:rPr lang="en-US" b="1" dirty="0">
                <a:solidFill>
                  <a:srgbClr val="13294B"/>
                </a:solidFill>
                <a:latin typeface="Arial" panose="020B0604020202020204" pitchFamily="34" charset="0"/>
                <a:cs typeface="Arial" panose="020B0604020202020204" pitchFamily="34" charset="0"/>
              </a:rPr>
              <a:t>teps:</a:t>
            </a:r>
          </a:p>
        </p:txBody>
      </p:sp>
      <p:sp>
        <p:nvSpPr>
          <p:cNvPr id="6" name="Rectangle 5">
            <a:extLst>
              <a:ext uri="{FF2B5EF4-FFF2-40B4-BE49-F238E27FC236}">
                <a16:creationId xmlns:a16="http://schemas.microsoft.com/office/drawing/2014/main" id="{97CF1D3B-0E21-4D6D-B0A1-D569653C3AB2}"/>
              </a:ext>
            </a:extLst>
          </p:cNvPr>
          <p:cNvSpPr/>
          <p:nvPr/>
        </p:nvSpPr>
        <p:spPr>
          <a:xfrm>
            <a:off x="1109270" y="696306"/>
            <a:ext cx="6970427" cy="1323439"/>
          </a:xfrm>
          <a:prstGeom prst="rect">
            <a:avLst/>
          </a:prstGeom>
        </p:spPr>
        <p:txBody>
          <a:bodyPr wrap="square">
            <a:spAutoFit/>
          </a:bodyPr>
          <a:lstStyle/>
          <a:p>
            <a:pPr marL="342900" indent="-342900">
              <a:buFont typeface="Arial" panose="020B0604020202020204" pitchFamily="34" charset="0"/>
              <a:buChar char="•"/>
            </a:pPr>
            <a:r>
              <a:rPr lang="en-US" altLang="zh-CN" sz="2000" dirty="0">
                <a:latin typeface="Calibri" panose="020F0502020204030204" pitchFamily="34" charset="0"/>
                <a:cs typeface="Calibri" panose="020F0502020204030204" pitchFamily="34" charset="0"/>
              </a:rPr>
              <a:t>Price variable selection: which crop, where, and when</a:t>
            </a:r>
          </a:p>
          <a:p>
            <a:pPr marL="342900" indent="-342900">
              <a:buFont typeface="Arial" panose="020B0604020202020204" pitchFamily="34" charset="0"/>
              <a:buChar char="•"/>
            </a:pPr>
            <a:r>
              <a:rPr lang="en-US" altLang="zh-CN" sz="2000" dirty="0">
                <a:latin typeface="Calibri" panose="020F0502020204030204" pitchFamily="34" charset="0"/>
                <a:cs typeface="Calibri" panose="020F0502020204030204" pitchFamily="34" charset="0"/>
              </a:rPr>
              <a:t>Asset/roof variable prediction from satellite imagery </a:t>
            </a:r>
          </a:p>
          <a:p>
            <a:pPr marL="342900" indent="-342900">
              <a:buFont typeface="Arial" panose="020B0604020202020204" pitchFamily="34" charset="0"/>
              <a:buChar char="•"/>
            </a:pPr>
            <a:r>
              <a:rPr lang="en-US" altLang="zh-CN" sz="2000" dirty="0">
                <a:latin typeface="Calibri" panose="020F0502020204030204" pitchFamily="34" charset="0"/>
                <a:cs typeface="Calibri" panose="020F0502020204030204" pitchFamily="34" charset="0"/>
              </a:rPr>
              <a:t>Spatial-temporal correlation on data split </a:t>
            </a:r>
          </a:p>
          <a:p>
            <a:pPr marL="342900" indent="-342900">
              <a:buFont typeface="Arial" panose="020B0604020202020204" pitchFamily="34" charset="0"/>
              <a:buChar char="•"/>
            </a:pPr>
            <a:r>
              <a:rPr lang="en-US" altLang="zh-CN" sz="2000" dirty="0">
                <a:latin typeface="Calibri" panose="020F0502020204030204" pitchFamily="34" charset="0"/>
                <a:cs typeface="Calibri" panose="020F0502020204030204" pitchFamily="34" charset="0"/>
              </a:rPr>
              <a:t>Continuous approach: count of insecure HH for each cluster </a:t>
            </a:r>
          </a:p>
        </p:txBody>
      </p:sp>
      <p:sp>
        <p:nvSpPr>
          <p:cNvPr id="7" name="Rectangle 6">
            <a:extLst>
              <a:ext uri="{FF2B5EF4-FFF2-40B4-BE49-F238E27FC236}">
                <a16:creationId xmlns:a16="http://schemas.microsoft.com/office/drawing/2014/main" id="{0B64BC47-9F47-4EBE-A5BB-5CFBCB22BE62}"/>
              </a:ext>
            </a:extLst>
          </p:cNvPr>
          <p:cNvSpPr/>
          <p:nvPr/>
        </p:nvSpPr>
        <p:spPr>
          <a:xfrm>
            <a:off x="1086786" y="2437241"/>
            <a:ext cx="6970427" cy="1938992"/>
          </a:xfrm>
          <a:prstGeom prst="rect">
            <a:avLst/>
          </a:prstGeom>
        </p:spPr>
        <p:txBody>
          <a:bodyPr wrap="square">
            <a:spAutoFit/>
          </a:bodyPr>
          <a:lstStyle/>
          <a:p>
            <a:pPr marL="342900" indent="-342900">
              <a:buFont typeface="Arial" panose="020B0604020202020204" pitchFamily="34" charset="0"/>
              <a:buChar char="•"/>
            </a:pPr>
            <a:r>
              <a:rPr lang="en-US" altLang="zh-CN" sz="2000" dirty="0">
                <a:latin typeface="Calibri" panose="020F0502020204030204" pitchFamily="34" charset="0"/>
                <a:cs typeface="Calibri" panose="020F0502020204030204" pitchFamily="34" charset="0"/>
              </a:rPr>
              <a:t>Model generalization: What happens when we directly apply models trained on one country/region to predict another</a:t>
            </a:r>
          </a:p>
          <a:p>
            <a:pPr marL="342900" indent="-342900">
              <a:buFont typeface="Arial" panose="020B0604020202020204" pitchFamily="34" charset="0"/>
              <a:buChar char="•"/>
            </a:pPr>
            <a:r>
              <a:rPr lang="en-US" altLang="zh-CN" sz="2000" dirty="0">
                <a:latin typeface="Calibri" panose="020F0502020204030204" pitchFamily="34" charset="0"/>
                <a:cs typeface="Calibri" panose="020F0502020204030204" pitchFamily="34" charset="0"/>
              </a:rPr>
              <a:t>Model deploy and update: Compare the results of using one year, with a dynamic process of constantly updating model with new survey data </a:t>
            </a:r>
          </a:p>
          <a:p>
            <a:pPr marL="342900" indent="-342900">
              <a:buFont typeface="Arial" panose="020B0604020202020204" pitchFamily="34" charset="0"/>
              <a:buChar char="•"/>
            </a:pPr>
            <a:r>
              <a:rPr lang="en-US" altLang="zh-CN" sz="2000" dirty="0">
                <a:latin typeface="Calibri" panose="020F0502020204030204" pitchFamily="34" charset="0"/>
                <a:cs typeface="Calibri" panose="020F0502020204030204" pitchFamily="34" charset="0"/>
              </a:rPr>
              <a:t>Prediction at “grid” level where satellite imagery available</a:t>
            </a:r>
          </a:p>
        </p:txBody>
      </p:sp>
    </p:spTree>
    <p:extLst>
      <p:ext uri="{BB962C8B-B14F-4D97-AF65-F5344CB8AC3E}">
        <p14:creationId xmlns:p14="http://schemas.microsoft.com/office/powerpoint/2010/main" val="279625811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9E2266F-584D-462A-B04A-317EE64C76F4}"/>
              </a:ext>
            </a:extLst>
          </p:cNvPr>
          <p:cNvSpPr txBox="1"/>
          <p:nvPr/>
        </p:nvSpPr>
        <p:spPr>
          <a:xfrm>
            <a:off x="176087" y="192875"/>
            <a:ext cx="8449856" cy="1261884"/>
          </a:xfrm>
          <a:prstGeom prst="rect">
            <a:avLst/>
          </a:prstGeom>
          <a:noFill/>
        </p:spPr>
        <p:txBody>
          <a:bodyPr wrap="square" rtlCol="0">
            <a:spAutoFit/>
          </a:bodyPr>
          <a:lstStyle/>
          <a:p>
            <a:r>
              <a:rPr lang="en-US" altLang="zh-CN" sz="2000" dirty="0">
                <a:solidFill>
                  <a:srgbClr val="13294B"/>
                </a:solidFill>
                <a:latin typeface="Berlin Sans FB" panose="020E0602020502020306" pitchFamily="34" charset="0"/>
                <a:cs typeface="Arial" panose="020B0604020202020204" pitchFamily="34" charset="0"/>
              </a:rPr>
              <a:t>Conclusions</a:t>
            </a:r>
          </a:p>
          <a:p>
            <a:endParaRPr lang="en-US" sz="2800" dirty="0">
              <a:cs typeface="Arial" panose="020B0604020202020204" pitchFamily="34" charset="0"/>
            </a:endParaRPr>
          </a:p>
          <a:p>
            <a:endParaRPr lang="en-US" sz="2800" dirty="0">
              <a:cs typeface="Arial" panose="020B0604020202020204" pitchFamily="34" charset="0"/>
            </a:endParaRPr>
          </a:p>
        </p:txBody>
      </p:sp>
      <p:sp>
        <p:nvSpPr>
          <p:cNvPr id="3" name="Rectangle 2">
            <a:extLst>
              <a:ext uri="{FF2B5EF4-FFF2-40B4-BE49-F238E27FC236}">
                <a16:creationId xmlns:a16="http://schemas.microsoft.com/office/drawing/2014/main" id="{B69AF462-AEBE-6C46-8DA8-30692534A9D7}"/>
              </a:ext>
            </a:extLst>
          </p:cNvPr>
          <p:cNvSpPr/>
          <p:nvPr/>
        </p:nvSpPr>
        <p:spPr>
          <a:xfrm>
            <a:off x="334536" y="913222"/>
            <a:ext cx="7348653" cy="2862322"/>
          </a:xfrm>
          <a:prstGeom prst="rect">
            <a:avLst/>
          </a:prstGeom>
        </p:spPr>
        <p:txBody>
          <a:bodyPr wrap="square">
            <a:spAutoFit/>
          </a:bodyPr>
          <a:lstStyle/>
          <a:p>
            <a:pPr marL="971550" lvl="1" indent="-514350">
              <a:buAutoNum type="arabicPeriod"/>
            </a:pPr>
            <a:r>
              <a:rPr lang="en-US" sz="2000" dirty="0">
                <a:latin typeface="Calibri" panose="020F0502020204030204" pitchFamily="34" charset="0"/>
                <a:cs typeface="Calibri" panose="020F0502020204030204" pitchFamily="34" charset="0"/>
              </a:rPr>
              <a:t>Combine</a:t>
            </a:r>
            <a:r>
              <a:rPr lang="en-US" altLang="zh-CN" sz="2000" dirty="0">
                <a:latin typeface="Calibri" panose="020F0502020204030204" pitchFamily="34" charset="0"/>
                <a:cs typeface="Calibri" panose="020F0502020204030204" pitchFamily="34" charset="0"/>
              </a:rPr>
              <a:t>d</a:t>
            </a:r>
            <a:r>
              <a:rPr lang="zh-CN" altLang="en-US" sz="2000" dirty="0">
                <a:latin typeface="Calibri" panose="020F0502020204030204" pitchFamily="34" charset="0"/>
                <a:cs typeface="Calibri" panose="020F0502020204030204" pitchFamily="34" charset="0"/>
              </a:rPr>
              <a:t> </a:t>
            </a:r>
            <a:r>
              <a:rPr lang="en-US" altLang="zh-CN" sz="2000" dirty="0">
                <a:latin typeface="Calibri" panose="020F0502020204030204" pitchFamily="34" charset="0"/>
                <a:cs typeface="Calibri" panose="020F0502020204030204" pitchFamily="34" charset="0"/>
              </a:rPr>
              <a:t>with</a:t>
            </a:r>
            <a:r>
              <a:rPr lang="zh-CN" altLang="en-US" sz="2000" dirty="0">
                <a:latin typeface="Calibri" panose="020F0502020204030204" pitchFamily="34" charset="0"/>
                <a:cs typeface="Calibri" panose="020F0502020204030204" pitchFamily="34" charset="0"/>
              </a:rPr>
              <a:t> </a:t>
            </a:r>
            <a:r>
              <a:rPr lang="en-US" altLang="zh-CN" sz="2000" dirty="0">
                <a:latin typeface="Calibri" panose="020F0502020204030204" pitchFamily="34" charset="0"/>
                <a:cs typeface="Calibri" panose="020F0502020204030204" pitchFamily="34" charset="0"/>
              </a:rPr>
              <a:t>data</a:t>
            </a:r>
            <a:r>
              <a:rPr lang="zh-CN" altLang="en-US" sz="2000" dirty="0">
                <a:latin typeface="Calibri" panose="020F0502020204030204" pitchFamily="34" charset="0"/>
                <a:cs typeface="Calibri" panose="020F0502020204030204" pitchFamily="34" charset="0"/>
              </a:rPr>
              <a:t> </a:t>
            </a:r>
            <a:r>
              <a:rPr lang="en-US" altLang="zh-CN" sz="2000" dirty="0">
                <a:latin typeface="Calibri" panose="020F0502020204030204" pitchFamily="34" charset="0"/>
                <a:cs typeface="Calibri" panose="020F0502020204030204" pitchFamily="34" charset="0"/>
              </a:rPr>
              <a:t>techniques,</a:t>
            </a:r>
            <a:r>
              <a:rPr lang="zh-CN" altLang="en-US" sz="2000" dirty="0">
                <a:latin typeface="Calibri" panose="020F0502020204030204" pitchFamily="34" charset="0"/>
                <a:cs typeface="Calibri" panose="020F0502020204030204" pitchFamily="34" charset="0"/>
              </a:rPr>
              <a:t> </a:t>
            </a:r>
            <a:r>
              <a:rPr lang="en-US" altLang="zh-CN" sz="2000" dirty="0">
                <a:latin typeface="Calibri" panose="020F0502020204030204" pitchFamily="34" charset="0"/>
                <a:cs typeface="Calibri" panose="020F0502020204030204" pitchFamily="34" charset="0"/>
              </a:rPr>
              <a:t>m</a:t>
            </a:r>
            <a:r>
              <a:rPr lang="en-US" sz="2000" dirty="0">
                <a:latin typeface="Calibri" panose="020F0502020204030204" pitchFamily="34" charset="0"/>
                <a:cs typeface="Calibri" panose="020F0502020204030204" pitchFamily="34" charset="0"/>
              </a:rPr>
              <a:t>achine learning methods </a:t>
            </a:r>
            <a:r>
              <a:rPr lang="en-US" altLang="zh-CN" sz="2000" dirty="0">
                <a:latin typeface="Calibri" panose="020F0502020204030204" pitchFamily="34" charset="0"/>
                <a:cs typeface="Calibri" panose="020F0502020204030204" pitchFamily="34" charset="0"/>
              </a:rPr>
              <a:t>not</a:t>
            </a:r>
            <a:r>
              <a:rPr lang="zh-CN" altLang="en-US" sz="2000" dirty="0">
                <a:latin typeface="Calibri" panose="020F0502020204030204" pitchFamily="34" charset="0"/>
                <a:cs typeface="Calibri" panose="020F0502020204030204" pitchFamily="34" charset="0"/>
              </a:rPr>
              <a:t> </a:t>
            </a:r>
            <a:r>
              <a:rPr lang="en-US" altLang="zh-CN" sz="2000" dirty="0">
                <a:latin typeface="Calibri" panose="020F0502020204030204" pitchFamily="34" charset="0"/>
                <a:cs typeface="Calibri" panose="020F0502020204030204" pitchFamily="34" charset="0"/>
              </a:rPr>
              <a:t>only</a:t>
            </a:r>
            <a:r>
              <a:rPr lang="zh-CN" altLang="en-US" sz="2000" dirty="0">
                <a:latin typeface="Calibri" panose="020F0502020204030204" pitchFamily="34" charset="0"/>
                <a:cs typeface="Calibri" panose="020F0502020204030204" pitchFamily="34" charset="0"/>
              </a:rPr>
              <a:t> </a:t>
            </a:r>
            <a:r>
              <a:rPr lang="en-US" sz="2000" dirty="0">
                <a:latin typeface="Calibri" panose="020F0502020204030204" pitchFamily="34" charset="0"/>
                <a:cs typeface="Calibri" panose="020F0502020204030204" pitchFamily="34" charset="0"/>
              </a:rPr>
              <a:t>improve </a:t>
            </a:r>
            <a:r>
              <a:rPr lang="en-US" altLang="zh-CN" sz="2000" dirty="0">
                <a:latin typeface="Calibri" panose="020F0502020204030204" pitchFamily="34" charset="0"/>
                <a:cs typeface="Calibri" panose="020F0502020204030204" pitchFamily="34" charset="0"/>
              </a:rPr>
              <a:t>prediction</a:t>
            </a:r>
            <a:r>
              <a:rPr lang="zh-CN" altLang="en-US" sz="2000" dirty="0">
                <a:latin typeface="Calibri" panose="020F0502020204030204" pitchFamily="34" charset="0"/>
                <a:cs typeface="Calibri" panose="020F0502020204030204" pitchFamily="34" charset="0"/>
              </a:rPr>
              <a:t> </a:t>
            </a:r>
            <a:r>
              <a:rPr lang="en-US" altLang="zh-CN" sz="2000" dirty="0">
                <a:latin typeface="Calibri" panose="020F0502020204030204" pitchFamily="34" charset="0"/>
                <a:cs typeface="Calibri" panose="020F0502020204030204" pitchFamily="34" charset="0"/>
              </a:rPr>
              <a:t>accuracy</a:t>
            </a:r>
            <a:r>
              <a:rPr lang="zh-CN" altLang="en-US" sz="2000" dirty="0">
                <a:latin typeface="Calibri" panose="020F0502020204030204" pitchFamily="34" charset="0"/>
                <a:cs typeface="Calibri" panose="020F0502020204030204" pitchFamily="34" charset="0"/>
              </a:rPr>
              <a:t> </a:t>
            </a:r>
            <a:r>
              <a:rPr lang="en-US" altLang="zh-CN" sz="2000" dirty="0">
                <a:latin typeface="Calibri" panose="020F0502020204030204" pitchFamily="34" charset="0"/>
                <a:cs typeface="Calibri" panose="020F0502020204030204" pitchFamily="34" charset="0"/>
              </a:rPr>
              <a:t>in</a:t>
            </a:r>
            <a:r>
              <a:rPr lang="zh-CN" altLang="en-US" sz="2000" dirty="0">
                <a:latin typeface="Calibri" panose="020F0502020204030204" pitchFamily="34" charset="0"/>
                <a:cs typeface="Calibri" panose="020F0502020204030204" pitchFamily="34" charset="0"/>
              </a:rPr>
              <a:t> </a:t>
            </a:r>
            <a:r>
              <a:rPr lang="en-US" altLang="zh-CN" sz="2000" dirty="0">
                <a:latin typeface="Calibri" panose="020F0502020204030204" pitchFamily="34" charset="0"/>
                <a:cs typeface="Calibri" panose="020F0502020204030204" pitchFamily="34" charset="0"/>
              </a:rPr>
              <a:t>general,</a:t>
            </a:r>
            <a:r>
              <a:rPr lang="zh-CN" altLang="en-US" sz="2000" dirty="0">
                <a:latin typeface="Calibri" panose="020F0502020204030204" pitchFamily="34" charset="0"/>
                <a:cs typeface="Calibri" panose="020F0502020204030204" pitchFamily="34" charset="0"/>
              </a:rPr>
              <a:t> </a:t>
            </a:r>
            <a:r>
              <a:rPr lang="en-US" altLang="zh-CN" sz="2000" dirty="0">
                <a:latin typeface="Calibri" panose="020F0502020204030204" pitchFamily="34" charset="0"/>
                <a:cs typeface="Calibri" panose="020F0502020204030204" pitchFamily="34" charset="0"/>
              </a:rPr>
              <a:t>but</a:t>
            </a:r>
            <a:r>
              <a:rPr lang="zh-CN" altLang="en-US" sz="2000" dirty="0">
                <a:latin typeface="Calibri" panose="020F0502020204030204" pitchFamily="34" charset="0"/>
                <a:cs typeface="Calibri" panose="020F0502020204030204" pitchFamily="34" charset="0"/>
              </a:rPr>
              <a:t> </a:t>
            </a:r>
            <a:r>
              <a:rPr lang="en-US" altLang="zh-CN" sz="2000" dirty="0">
                <a:latin typeface="Calibri" panose="020F0502020204030204" pitchFamily="34" charset="0"/>
                <a:cs typeface="Calibri" panose="020F0502020204030204" pitchFamily="34" charset="0"/>
              </a:rPr>
              <a:t>particularly</a:t>
            </a:r>
            <a:r>
              <a:rPr lang="zh-CN" altLang="en-US" sz="2000" dirty="0">
                <a:latin typeface="Calibri" panose="020F0502020204030204" pitchFamily="34" charset="0"/>
                <a:cs typeface="Calibri" panose="020F0502020204030204" pitchFamily="34" charset="0"/>
              </a:rPr>
              <a:t> </a:t>
            </a:r>
            <a:r>
              <a:rPr lang="en-US" altLang="zh-CN" sz="2000" dirty="0">
                <a:latin typeface="Calibri" panose="020F0502020204030204" pitchFamily="34" charset="0"/>
                <a:cs typeface="Calibri" panose="020F0502020204030204" pitchFamily="34" charset="0"/>
              </a:rPr>
              <a:t>on</a:t>
            </a:r>
            <a:r>
              <a:rPr lang="zh-CN" altLang="en-US" sz="2000" dirty="0">
                <a:latin typeface="Calibri" panose="020F0502020204030204" pitchFamily="34" charset="0"/>
                <a:cs typeface="Calibri" panose="020F0502020204030204" pitchFamily="34" charset="0"/>
              </a:rPr>
              <a:t> </a:t>
            </a:r>
            <a:r>
              <a:rPr lang="en-US" altLang="zh-CN" sz="2000" dirty="0">
                <a:latin typeface="Calibri" panose="020F0502020204030204" pitchFamily="34" charset="0"/>
                <a:cs typeface="Calibri" panose="020F0502020204030204" pitchFamily="34" charset="0"/>
              </a:rPr>
              <a:t>households</a:t>
            </a:r>
            <a:r>
              <a:rPr lang="zh-CN" altLang="en-US" sz="2000" dirty="0">
                <a:latin typeface="Calibri" panose="020F0502020204030204" pitchFamily="34" charset="0"/>
                <a:cs typeface="Calibri" panose="020F0502020204030204" pitchFamily="34" charset="0"/>
              </a:rPr>
              <a:t> </a:t>
            </a:r>
            <a:r>
              <a:rPr lang="en-US" altLang="zh-CN" sz="2000" dirty="0">
                <a:latin typeface="Calibri" panose="020F0502020204030204" pitchFamily="34" charset="0"/>
                <a:cs typeface="Calibri" panose="020F0502020204030204" pitchFamily="34" charset="0"/>
              </a:rPr>
              <a:t>that</a:t>
            </a:r>
            <a:r>
              <a:rPr lang="zh-CN" altLang="en-US" sz="2000" dirty="0">
                <a:latin typeface="Calibri" panose="020F0502020204030204" pitchFamily="34" charset="0"/>
                <a:cs typeface="Calibri" panose="020F0502020204030204" pitchFamily="34" charset="0"/>
              </a:rPr>
              <a:t> </a:t>
            </a:r>
            <a:r>
              <a:rPr lang="en-US" altLang="zh-CN" sz="2000" dirty="0">
                <a:latin typeface="Calibri" panose="020F0502020204030204" pitchFamily="34" charset="0"/>
                <a:cs typeface="Calibri" panose="020F0502020204030204" pitchFamily="34" charset="0"/>
              </a:rPr>
              <a:t>are</a:t>
            </a:r>
            <a:r>
              <a:rPr lang="zh-CN" altLang="en-US" sz="2000" dirty="0">
                <a:latin typeface="Calibri" panose="020F0502020204030204" pitchFamily="34" charset="0"/>
                <a:cs typeface="Calibri" panose="020F0502020204030204" pitchFamily="34" charset="0"/>
              </a:rPr>
              <a:t> </a:t>
            </a:r>
            <a:r>
              <a:rPr lang="en-US" altLang="zh-CN" sz="2000" dirty="0">
                <a:latin typeface="Calibri" panose="020F0502020204030204" pitchFamily="34" charset="0"/>
                <a:cs typeface="Calibri" panose="020F0502020204030204" pitchFamily="34" charset="0"/>
              </a:rPr>
              <a:t>vulnerable</a:t>
            </a:r>
            <a:r>
              <a:rPr lang="zh-CN" altLang="en-US" sz="2000" dirty="0">
                <a:latin typeface="Calibri" panose="020F0502020204030204" pitchFamily="34" charset="0"/>
                <a:cs typeface="Calibri" panose="020F0502020204030204" pitchFamily="34" charset="0"/>
              </a:rPr>
              <a:t> </a:t>
            </a:r>
            <a:r>
              <a:rPr lang="en-US" altLang="zh-CN" sz="2000" dirty="0">
                <a:latin typeface="Calibri" panose="020F0502020204030204" pitchFamily="34" charset="0"/>
                <a:cs typeface="Calibri" panose="020F0502020204030204" pitchFamily="34" charset="0"/>
              </a:rPr>
              <a:t>to</a:t>
            </a:r>
            <a:r>
              <a:rPr lang="zh-CN" altLang="en-US" sz="2000" dirty="0">
                <a:latin typeface="Calibri" panose="020F0502020204030204" pitchFamily="34" charset="0"/>
                <a:cs typeface="Calibri" panose="020F0502020204030204" pitchFamily="34" charset="0"/>
              </a:rPr>
              <a:t> </a:t>
            </a:r>
            <a:r>
              <a:rPr lang="en-US" altLang="zh-CN" sz="2000" dirty="0">
                <a:latin typeface="Calibri" panose="020F0502020204030204" pitchFamily="34" charset="0"/>
                <a:cs typeface="Calibri" panose="020F0502020204030204" pitchFamily="34" charset="0"/>
              </a:rPr>
              <a:t>food</a:t>
            </a:r>
            <a:r>
              <a:rPr lang="zh-CN" altLang="en-US" sz="2000" dirty="0">
                <a:latin typeface="Calibri" panose="020F0502020204030204" pitchFamily="34" charset="0"/>
                <a:cs typeface="Calibri" panose="020F0502020204030204" pitchFamily="34" charset="0"/>
              </a:rPr>
              <a:t> </a:t>
            </a:r>
            <a:r>
              <a:rPr lang="en-US" altLang="zh-CN" sz="2000" dirty="0">
                <a:latin typeface="Calibri" panose="020F0502020204030204" pitchFamily="34" charset="0"/>
                <a:cs typeface="Calibri" panose="020F0502020204030204" pitchFamily="34" charset="0"/>
              </a:rPr>
              <a:t>price</a:t>
            </a:r>
            <a:r>
              <a:rPr lang="zh-CN" altLang="en-US" sz="2000" dirty="0">
                <a:latin typeface="Calibri" panose="020F0502020204030204" pitchFamily="34" charset="0"/>
                <a:cs typeface="Calibri" panose="020F0502020204030204" pitchFamily="34" charset="0"/>
              </a:rPr>
              <a:t> </a:t>
            </a:r>
            <a:r>
              <a:rPr lang="en-US" altLang="zh-CN" sz="2000" dirty="0">
                <a:latin typeface="Calibri" panose="020F0502020204030204" pitchFamily="34" charset="0"/>
                <a:cs typeface="Calibri" panose="020F0502020204030204" pitchFamily="34" charset="0"/>
              </a:rPr>
              <a:t>shocks.</a:t>
            </a:r>
          </a:p>
          <a:p>
            <a:pPr marL="971550" lvl="1" indent="-514350">
              <a:buAutoNum type="arabicPeriod"/>
            </a:pPr>
            <a:endParaRPr lang="en-US" altLang="zh-CN" sz="2000" dirty="0">
              <a:latin typeface="Calibri" panose="020F0502020204030204" pitchFamily="34" charset="0"/>
              <a:cs typeface="Calibri" panose="020F0502020204030204" pitchFamily="34" charset="0"/>
            </a:endParaRPr>
          </a:p>
          <a:p>
            <a:pPr marL="971550" lvl="1" indent="-514350">
              <a:buAutoNum type="arabicPeriod"/>
            </a:pPr>
            <a:r>
              <a:rPr lang="en-US" altLang="zh-CN" sz="2000" dirty="0">
                <a:latin typeface="Calibri" panose="020F0502020204030204" pitchFamily="34" charset="0"/>
                <a:cs typeface="Calibri" panose="020F0502020204030204" pitchFamily="34" charset="0"/>
              </a:rPr>
              <a:t>An</a:t>
            </a:r>
            <a:r>
              <a:rPr lang="zh-CN" altLang="en-US" sz="2000" dirty="0">
                <a:latin typeface="Calibri" panose="020F0502020204030204" pitchFamily="34" charset="0"/>
                <a:cs typeface="Calibri" panose="020F0502020204030204" pitchFamily="34" charset="0"/>
              </a:rPr>
              <a:t> </a:t>
            </a:r>
            <a:r>
              <a:rPr lang="en-US" altLang="zh-CN" sz="2000" dirty="0">
                <a:latin typeface="Calibri" panose="020F0502020204030204" pitchFamily="34" charset="0"/>
                <a:cs typeface="Calibri" panose="020F0502020204030204" pitchFamily="34" charset="0"/>
              </a:rPr>
              <a:t>automated,</a:t>
            </a:r>
            <a:r>
              <a:rPr lang="zh-CN" altLang="en-US" sz="2000" dirty="0">
                <a:latin typeface="Calibri" panose="020F0502020204030204" pitchFamily="34" charset="0"/>
                <a:cs typeface="Calibri" panose="020F0502020204030204" pitchFamily="34" charset="0"/>
              </a:rPr>
              <a:t> </a:t>
            </a:r>
            <a:r>
              <a:rPr lang="en-US" altLang="zh-CN" sz="2000" dirty="0">
                <a:latin typeface="Calibri" panose="020F0502020204030204" pitchFamily="34" charset="0"/>
                <a:cs typeface="Calibri" panose="020F0502020204030204" pitchFamily="34" charset="0"/>
              </a:rPr>
              <a:t>updated</a:t>
            </a:r>
            <a:r>
              <a:rPr lang="zh-CN" altLang="en-US" sz="2000" dirty="0">
                <a:latin typeface="Calibri" panose="020F0502020204030204" pitchFamily="34" charset="0"/>
                <a:cs typeface="Calibri" panose="020F0502020204030204" pitchFamily="34" charset="0"/>
              </a:rPr>
              <a:t> </a:t>
            </a:r>
            <a:r>
              <a:rPr lang="en-US" altLang="zh-CN" sz="2000" dirty="0">
                <a:latin typeface="Calibri" panose="020F0502020204030204" pitchFamily="34" charset="0"/>
                <a:cs typeface="Calibri" panose="020F0502020204030204" pitchFamily="34" charset="0"/>
              </a:rPr>
              <a:t>and</a:t>
            </a:r>
            <a:r>
              <a:rPr lang="zh-CN" altLang="en-US" sz="2000" dirty="0">
                <a:latin typeface="Calibri" panose="020F0502020204030204" pitchFamily="34" charset="0"/>
                <a:cs typeface="Calibri" panose="020F0502020204030204" pitchFamily="34" charset="0"/>
              </a:rPr>
              <a:t> </a:t>
            </a:r>
            <a:r>
              <a:rPr lang="en-US" altLang="zh-CN" sz="2000" dirty="0">
                <a:latin typeface="Calibri" panose="020F0502020204030204" pitchFamily="34" charset="0"/>
                <a:cs typeface="Calibri" panose="020F0502020204030204" pitchFamily="34" charset="0"/>
              </a:rPr>
              <a:t>scalable</a:t>
            </a:r>
            <a:r>
              <a:rPr lang="zh-CN" altLang="en-US" sz="2000" dirty="0">
                <a:latin typeface="Calibri" panose="020F0502020204030204" pitchFamily="34" charset="0"/>
                <a:cs typeface="Calibri" panose="020F0502020204030204" pitchFamily="34" charset="0"/>
              </a:rPr>
              <a:t> </a:t>
            </a:r>
            <a:r>
              <a:rPr lang="en-US" altLang="zh-CN" sz="2000" dirty="0">
                <a:latin typeface="Calibri" panose="020F0502020204030204" pitchFamily="34" charset="0"/>
                <a:cs typeface="Calibri" panose="020F0502020204030204" pitchFamily="34" charset="0"/>
              </a:rPr>
              <a:t>food</a:t>
            </a:r>
            <a:r>
              <a:rPr lang="zh-CN" altLang="en-US" sz="2000" dirty="0">
                <a:latin typeface="Calibri" panose="020F0502020204030204" pitchFamily="34" charset="0"/>
                <a:cs typeface="Calibri" panose="020F0502020204030204" pitchFamily="34" charset="0"/>
              </a:rPr>
              <a:t> </a:t>
            </a:r>
            <a:r>
              <a:rPr lang="en-US" altLang="zh-CN" sz="2000" dirty="0">
                <a:latin typeface="Calibri" panose="020F0502020204030204" pitchFamily="34" charset="0"/>
                <a:cs typeface="Calibri" panose="020F0502020204030204" pitchFamily="34" charset="0"/>
              </a:rPr>
              <a:t>security</a:t>
            </a:r>
            <a:r>
              <a:rPr lang="zh-CN" altLang="en-US" sz="2000" dirty="0">
                <a:latin typeface="Calibri" panose="020F0502020204030204" pitchFamily="34" charset="0"/>
                <a:cs typeface="Calibri" panose="020F0502020204030204" pitchFamily="34" charset="0"/>
              </a:rPr>
              <a:t> </a:t>
            </a:r>
            <a:r>
              <a:rPr lang="en-US" altLang="zh-CN" sz="2000" dirty="0">
                <a:latin typeface="Calibri" panose="020F0502020204030204" pitchFamily="34" charset="0"/>
                <a:cs typeface="Calibri" panose="020F0502020204030204" pitchFamily="34" charset="0"/>
              </a:rPr>
              <a:t>system</a:t>
            </a:r>
            <a:r>
              <a:rPr lang="zh-CN" altLang="en-US" sz="2000" dirty="0">
                <a:latin typeface="Calibri" panose="020F0502020204030204" pitchFamily="34" charset="0"/>
                <a:cs typeface="Calibri" panose="020F0502020204030204" pitchFamily="34" charset="0"/>
              </a:rPr>
              <a:t> </a:t>
            </a:r>
            <a:r>
              <a:rPr lang="en-US" altLang="zh-CN" sz="2000" dirty="0">
                <a:latin typeface="Calibri" panose="020F0502020204030204" pitchFamily="34" charset="0"/>
                <a:cs typeface="Calibri" panose="020F0502020204030204" pitchFamily="34" charset="0"/>
              </a:rPr>
              <a:t>based</a:t>
            </a:r>
            <a:r>
              <a:rPr lang="zh-CN" altLang="en-US" sz="2000" dirty="0">
                <a:latin typeface="Calibri" panose="020F0502020204030204" pitchFamily="34" charset="0"/>
                <a:cs typeface="Calibri" panose="020F0502020204030204" pitchFamily="34" charset="0"/>
              </a:rPr>
              <a:t> </a:t>
            </a:r>
            <a:r>
              <a:rPr lang="en-US" altLang="zh-CN" sz="2000" dirty="0">
                <a:latin typeface="Calibri" panose="020F0502020204030204" pitchFamily="34" charset="0"/>
                <a:cs typeface="Calibri" panose="020F0502020204030204" pitchFamily="34" charset="0"/>
              </a:rPr>
              <a:t>on</a:t>
            </a:r>
            <a:r>
              <a:rPr lang="zh-CN" altLang="en-US" sz="2000" dirty="0">
                <a:latin typeface="Calibri" panose="020F0502020204030204" pitchFamily="34" charset="0"/>
                <a:cs typeface="Calibri" panose="020F0502020204030204" pitchFamily="34" charset="0"/>
              </a:rPr>
              <a:t> </a:t>
            </a:r>
            <a:r>
              <a:rPr lang="en-US" altLang="zh-CN" sz="2000" dirty="0">
                <a:latin typeface="Calibri" panose="020F0502020204030204" pitchFamily="34" charset="0"/>
                <a:cs typeface="Calibri" panose="020F0502020204030204" pitchFamily="34" charset="0"/>
              </a:rPr>
              <a:t>publicly</a:t>
            </a:r>
            <a:r>
              <a:rPr lang="zh-CN" altLang="en-US" sz="2000" dirty="0">
                <a:latin typeface="Calibri" panose="020F0502020204030204" pitchFamily="34" charset="0"/>
                <a:cs typeface="Calibri" panose="020F0502020204030204" pitchFamily="34" charset="0"/>
              </a:rPr>
              <a:t> </a:t>
            </a:r>
            <a:r>
              <a:rPr lang="en-US" altLang="zh-CN" sz="2000" dirty="0">
                <a:latin typeface="Calibri" panose="020F0502020204030204" pitchFamily="34" charset="0"/>
                <a:cs typeface="Calibri" panose="020F0502020204030204" pitchFamily="34" charset="0"/>
              </a:rPr>
              <a:t>available</a:t>
            </a:r>
            <a:r>
              <a:rPr lang="zh-CN" altLang="en-US" sz="2000" dirty="0">
                <a:latin typeface="Calibri" panose="020F0502020204030204" pitchFamily="34" charset="0"/>
                <a:cs typeface="Calibri" panose="020F0502020204030204" pitchFamily="34" charset="0"/>
              </a:rPr>
              <a:t> </a:t>
            </a:r>
            <a:r>
              <a:rPr lang="en-US" altLang="zh-CN" sz="2000" dirty="0">
                <a:latin typeface="Calibri" panose="020F0502020204030204" pitchFamily="34" charset="0"/>
                <a:cs typeface="Calibri" panose="020F0502020204030204" pitchFamily="34" charset="0"/>
              </a:rPr>
              <a:t>data,</a:t>
            </a:r>
            <a:r>
              <a:rPr lang="zh-CN" altLang="en-US" sz="2000" dirty="0">
                <a:latin typeface="Calibri" panose="020F0502020204030204" pitchFamily="34" charset="0"/>
                <a:cs typeface="Calibri" panose="020F0502020204030204" pitchFamily="34" charset="0"/>
              </a:rPr>
              <a:t> </a:t>
            </a:r>
            <a:r>
              <a:rPr lang="en-US" altLang="zh-CN" sz="2000" dirty="0">
                <a:latin typeface="Calibri" panose="020F0502020204030204" pitchFamily="34" charset="0"/>
                <a:cs typeface="Calibri" panose="020F0502020204030204" pitchFamily="34" charset="0"/>
              </a:rPr>
              <a:t>advanced</a:t>
            </a:r>
            <a:r>
              <a:rPr lang="zh-CN" altLang="en-US" sz="2000" dirty="0">
                <a:latin typeface="Calibri" panose="020F0502020204030204" pitchFamily="34" charset="0"/>
                <a:cs typeface="Calibri" panose="020F0502020204030204" pitchFamily="34" charset="0"/>
              </a:rPr>
              <a:t> </a:t>
            </a:r>
            <a:r>
              <a:rPr lang="en-US" altLang="zh-CN" sz="2000" dirty="0">
                <a:latin typeface="Calibri" panose="020F0502020204030204" pitchFamily="34" charset="0"/>
                <a:cs typeface="Calibri" panose="020F0502020204030204" pitchFamily="34" charset="0"/>
              </a:rPr>
              <a:t>data</a:t>
            </a:r>
            <a:r>
              <a:rPr lang="zh-CN" altLang="en-US" sz="2000" dirty="0">
                <a:latin typeface="Calibri" panose="020F0502020204030204" pitchFamily="34" charset="0"/>
                <a:cs typeface="Calibri" panose="020F0502020204030204" pitchFamily="34" charset="0"/>
              </a:rPr>
              <a:t> </a:t>
            </a:r>
            <a:r>
              <a:rPr lang="en-US" altLang="zh-CN" sz="2000" dirty="0">
                <a:latin typeface="Calibri" panose="020F0502020204030204" pitchFamily="34" charset="0"/>
                <a:cs typeface="Calibri" panose="020F0502020204030204" pitchFamily="34" charset="0"/>
              </a:rPr>
              <a:t>techniques</a:t>
            </a:r>
            <a:r>
              <a:rPr lang="zh-CN" altLang="en-US" sz="2000" dirty="0">
                <a:latin typeface="Calibri" panose="020F0502020204030204" pitchFamily="34" charset="0"/>
                <a:cs typeface="Calibri" panose="020F0502020204030204" pitchFamily="34" charset="0"/>
              </a:rPr>
              <a:t> </a:t>
            </a:r>
            <a:r>
              <a:rPr lang="en-US" altLang="zh-CN" sz="2000" dirty="0">
                <a:latin typeface="Calibri" panose="020F0502020204030204" pitchFamily="34" charset="0"/>
                <a:cs typeface="Calibri" panose="020F0502020204030204" pitchFamily="34" charset="0"/>
              </a:rPr>
              <a:t>can</a:t>
            </a:r>
            <a:r>
              <a:rPr lang="zh-CN" altLang="en-US" sz="2000" dirty="0">
                <a:latin typeface="Calibri" panose="020F0502020204030204" pitchFamily="34" charset="0"/>
                <a:cs typeface="Calibri" panose="020F0502020204030204" pitchFamily="34" charset="0"/>
              </a:rPr>
              <a:t> </a:t>
            </a:r>
            <a:r>
              <a:rPr lang="en-US" altLang="zh-CN" sz="2000" dirty="0">
                <a:latin typeface="Calibri" panose="020F0502020204030204" pitchFamily="34" charset="0"/>
                <a:cs typeface="Calibri" panose="020F0502020204030204" pitchFamily="34" charset="0"/>
              </a:rPr>
              <a:t>assist</a:t>
            </a:r>
            <a:r>
              <a:rPr lang="zh-CN" altLang="en-US" sz="2000" dirty="0">
                <a:latin typeface="Calibri" panose="020F0502020204030204" pitchFamily="34" charset="0"/>
                <a:cs typeface="Calibri" panose="020F0502020204030204" pitchFamily="34" charset="0"/>
              </a:rPr>
              <a:t> </a:t>
            </a:r>
            <a:r>
              <a:rPr lang="en-US" altLang="zh-CN" sz="2000" dirty="0">
                <a:latin typeface="Calibri" panose="020F0502020204030204" pitchFamily="34" charset="0"/>
                <a:cs typeface="Calibri" panose="020F0502020204030204" pitchFamily="34" charset="0"/>
              </a:rPr>
              <a:t>the</a:t>
            </a:r>
            <a:r>
              <a:rPr lang="zh-CN" altLang="en-US" sz="2000" dirty="0">
                <a:latin typeface="Calibri" panose="020F0502020204030204" pitchFamily="34" charset="0"/>
                <a:cs typeface="Calibri" panose="020F0502020204030204" pitchFamily="34" charset="0"/>
              </a:rPr>
              <a:t> </a:t>
            </a:r>
            <a:r>
              <a:rPr lang="en-US" altLang="zh-CN" sz="2000" dirty="0">
                <a:latin typeface="Calibri" panose="020F0502020204030204" pitchFamily="34" charset="0"/>
                <a:cs typeface="Calibri" panose="020F0502020204030204" pitchFamily="34" charset="0"/>
              </a:rPr>
              <a:t>work</a:t>
            </a:r>
            <a:r>
              <a:rPr lang="zh-CN" altLang="en-US" sz="2000" dirty="0">
                <a:latin typeface="Calibri" panose="020F0502020204030204" pitchFamily="34" charset="0"/>
                <a:cs typeface="Calibri" panose="020F0502020204030204" pitchFamily="34" charset="0"/>
              </a:rPr>
              <a:t> </a:t>
            </a:r>
            <a:r>
              <a:rPr lang="en-US" altLang="zh-CN" sz="2000" dirty="0">
                <a:latin typeface="Calibri" panose="020F0502020204030204" pitchFamily="34" charset="0"/>
                <a:cs typeface="Calibri" panose="020F0502020204030204" pitchFamily="34" charset="0"/>
              </a:rPr>
              <a:t>of</a:t>
            </a:r>
            <a:r>
              <a:rPr lang="zh-CN" altLang="en-US" sz="2000" dirty="0">
                <a:latin typeface="Calibri" panose="020F0502020204030204" pitchFamily="34" charset="0"/>
                <a:cs typeface="Calibri" panose="020F0502020204030204" pitchFamily="34" charset="0"/>
              </a:rPr>
              <a:t> </a:t>
            </a:r>
            <a:r>
              <a:rPr lang="en-US" altLang="zh-CN" sz="2000" dirty="0">
                <a:latin typeface="Calibri" panose="020F0502020204030204" pitchFamily="34" charset="0"/>
                <a:cs typeface="Calibri" panose="020F0502020204030204" pitchFamily="34" charset="0"/>
              </a:rPr>
              <a:t>food</a:t>
            </a:r>
            <a:r>
              <a:rPr lang="zh-CN" altLang="en-US" sz="2000" dirty="0">
                <a:latin typeface="Calibri" panose="020F0502020204030204" pitchFamily="34" charset="0"/>
                <a:cs typeface="Calibri" panose="020F0502020204030204" pitchFamily="34" charset="0"/>
              </a:rPr>
              <a:t> </a:t>
            </a:r>
            <a:r>
              <a:rPr lang="en-US" altLang="zh-CN" sz="2000" dirty="0">
                <a:latin typeface="Calibri" panose="020F0502020204030204" pitchFamily="34" charset="0"/>
                <a:cs typeface="Calibri" panose="020F0502020204030204" pitchFamily="34" charset="0"/>
              </a:rPr>
              <a:t>aid</a:t>
            </a:r>
            <a:r>
              <a:rPr lang="zh-CN" altLang="en-US" sz="2000" dirty="0">
                <a:latin typeface="Calibri" panose="020F0502020204030204" pitchFamily="34" charset="0"/>
                <a:cs typeface="Calibri" panose="020F0502020204030204" pitchFamily="34" charset="0"/>
              </a:rPr>
              <a:t> </a:t>
            </a:r>
            <a:r>
              <a:rPr lang="en-US" altLang="zh-CN" sz="2000" dirty="0">
                <a:latin typeface="Calibri" panose="020F0502020204030204" pitchFamily="34" charset="0"/>
                <a:cs typeface="Calibri" panose="020F0502020204030204" pitchFamily="34" charset="0"/>
              </a:rPr>
              <a:t>and</a:t>
            </a:r>
            <a:r>
              <a:rPr lang="zh-CN" altLang="en-US" sz="2000" dirty="0">
                <a:latin typeface="Calibri" panose="020F0502020204030204" pitchFamily="34" charset="0"/>
                <a:cs typeface="Calibri" panose="020F0502020204030204" pitchFamily="34" charset="0"/>
              </a:rPr>
              <a:t> </a:t>
            </a:r>
            <a:r>
              <a:rPr lang="en-US" altLang="zh-CN" sz="2000" dirty="0">
                <a:latin typeface="Calibri" panose="020F0502020204030204" pitchFamily="34" charset="0"/>
                <a:cs typeface="Calibri" panose="020F0502020204030204" pitchFamily="34" charset="0"/>
              </a:rPr>
              <a:t>humanitarian</a:t>
            </a:r>
            <a:r>
              <a:rPr lang="zh-CN" altLang="en-US" sz="2000" dirty="0">
                <a:latin typeface="Calibri" panose="020F0502020204030204" pitchFamily="34" charset="0"/>
                <a:cs typeface="Calibri" panose="020F0502020204030204" pitchFamily="34" charset="0"/>
              </a:rPr>
              <a:t> </a:t>
            </a:r>
            <a:r>
              <a:rPr lang="en-US" altLang="zh-CN" sz="2000" dirty="0">
                <a:latin typeface="Calibri" panose="020F0502020204030204" pitchFamily="34" charset="0"/>
                <a:cs typeface="Calibri" panose="020F0502020204030204" pitchFamily="34" charset="0"/>
              </a:rPr>
              <a:t>responses</a:t>
            </a:r>
            <a:r>
              <a:rPr lang="zh-CN" altLang="en-US" sz="2000" dirty="0">
                <a:latin typeface="Calibri" panose="020F0502020204030204" pitchFamily="34" charset="0"/>
                <a:cs typeface="Calibri" panose="020F0502020204030204" pitchFamily="34" charset="0"/>
              </a:rPr>
              <a:t> </a:t>
            </a:r>
            <a:r>
              <a:rPr lang="en-US" altLang="zh-CN" sz="2000" dirty="0">
                <a:latin typeface="Calibri" panose="020F0502020204030204" pitchFamily="34" charset="0"/>
                <a:cs typeface="Calibri" panose="020F0502020204030204" pitchFamily="34" charset="0"/>
              </a:rPr>
              <a:t>in</a:t>
            </a:r>
            <a:r>
              <a:rPr lang="zh-CN" altLang="en-US" sz="2000" dirty="0">
                <a:latin typeface="Calibri" panose="020F0502020204030204" pitchFamily="34" charset="0"/>
                <a:cs typeface="Calibri" panose="020F0502020204030204" pitchFamily="34" charset="0"/>
              </a:rPr>
              <a:t> </a:t>
            </a:r>
            <a:r>
              <a:rPr lang="en-US" altLang="zh-CN" sz="2000" dirty="0">
                <a:latin typeface="Calibri" panose="020F0502020204030204" pitchFamily="34" charset="0"/>
                <a:cs typeface="Calibri" panose="020F0502020204030204" pitchFamily="34" charset="0"/>
              </a:rPr>
              <a:t>a</a:t>
            </a:r>
            <a:r>
              <a:rPr lang="zh-CN" altLang="en-US" sz="2000" dirty="0">
                <a:latin typeface="Calibri" panose="020F0502020204030204" pitchFamily="34" charset="0"/>
                <a:cs typeface="Calibri" panose="020F0502020204030204" pitchFamily="34" charset="0"/>
              </a:rPr>
              <a:t> </a:t>
            </a:r>
            <a:r>
              <a:rPr lang="en-US" altLang="zh-CN" sz="2000" dirty="0">
                <a:latin typeface="Calibri" panose="020F0502020204030204" pitchFamily="34" charset="0"/>
                <a:cs typeface="Calibri" panose="020F0502020204030204" pitchFamily="34" charset="0"/>
              </a:rPr>
              <a:t>timely,</a:t>
            </a:r>
            <a:r>
              <a:rPr lang="zh-CN" altLang="en-US" sz="2000" dirty="0">
                <a:latin typeface="Calibri" panose="020F0502020204030204" pitchFamily="34" charset="0"/>
                <a:cs typeface="Calibri" panose="020F0502020204030204" pitchFamily="34" charset="0"/>
              </a:rPr>
              <a:t> </a:t>
            </a:r>
            <a:r>
              <a:rPr lang="en-US" altLang="zh-CN" sz="2000" dirty="0">
                <a:latin typeface="Calibri" panose="020F0502020204030204" pitchFamily="34" charset="0"/>
                <a:cs typeface="Calibri" panose="020F0502020204030204" pitchFamily="34" charset="0"/>
              </a:rPr>
              <a:t>transparent,</a:t>
            </a:r>
            <a:r>
              <a:rPr lang="zh-CN" altLang="en-US" sz="2000" dirty="0">
                <a:latin typeface="Calibri" panose="020F0502020204030204" pitchFamily="34" charset="0"/>
                <a:cs typeface="Calibri" panose="020F0502020204030204" pitchFamily="34" charset="0"/>
              </a:rPr>
              <a:t> </a:t>
            </a:r>
            <a:r>
              <a:rPr lang="en-US" altLang="zh-CN" sz="2000" dirty="0">
                <a:latin typeface="Calibri" panose="020F0502020204030204" pitchFamily="34" charset="0"/>
                <a:cs typeface="Calibri" panose="020F0502020204030204" pitchFamily="34" charset="0"/>
              </a:rPr>
              <a:t>and</a:t>
            </a:r>
            <a:r>
              <a:rPr lang="zh-CN" altLang="en-US" sz="2000" dirty="0">
                <a:latin typeface="Calibri" panose="020F0502020204030204" pitchFamily="34" charset="0"/>
                <a:cs typeface="Calibri" panose="020F0502020204030204" pitchFamily="34" charset="0"/>
              </a:rPr>
              <a:t> </a:t>
            </a:r>
            <a:r>
              <a:rPr lang="en-US" altLang="zh-CN" sz="2000" dirty="0">
                <a:latin typeface="Calibri" panose="020F0502020204030204" pitchFamily="34" charset="0"/>
                <a:cs typeface="Calibri" panose="020F0502020204030204" pitchFamily="34" charset="0"/>
              </a:rPr>
              <a:t>efficient</a:t>
            </a:r>
            <a:r>
              <a:rPr lang="zh-CN" altLang="en-US" sz="2000" dirty="0">
                <a:latin typeface="Calibri" panose="020F0502020204030204" pitchFamily="34" charset="0"/>
                <a:cs typeface="Calibri" panose="020F0502020204030204" pitchFamily="34" charset="0"/>
              </a:rPr>
              <a:t> </a:t>
            </a:r>
            <a:r>
              <a:rPr lang="en-US" altLang="zh-CN" sz="2000" dirty="0">
                <a:latin typeface="Calibri" panose="020F0502020204030204" pitchFamily="34" charset="0"/>
                <a:cs typeface="Calibri" panose="020F0502020204030204" pitchFamily="34" charset="0"/>
              </a:rPr>
              <a:t>fashion.</a:t>
            </a:r>
            <a:endParaRPr lang="en-US" sz="2000" dirty="0">
              <a:latin typeface="Calibri" panose="020F0502020204030204" pitchFamily="34" charset="0"/>
              <a:cs typeface="Calibri" panose="020F0502020204030204" pitchFamily="34" charset="0"/>
            </a:endParaRPr>
          </a:p>
        </p:txBody>
      </p:sp>
      <p:sp>
        <p:nvSpPr>
          <p:cNvPr id="4" name="Footer Placeholder 18">
            <a:extLst>
              <a:ext uri="{FF2B5EF4-FFF2-40B4-BE49-F238E27FC236}">
                <a16:creationId xmlns:a16="http://schemas.microsoft.com/office/drawing/2014/main" id="{E4E97775-B7E1-40A7-AC7B-88833BF4B495}"/>
              </a:ext>
            </a:extLst>
          </p:cNvPr>
          <p:cNvSpPr txBox="1">
            <a:spLocks/>
          </p:cNvSpPr>
          <p:nvPr/>
        </p:nvSpPr>
        <p:spPr>
          <a:xfrm>
            <a:off x="2851782" y="4235960"/>
            <a:ext cx="3086100" cy="274637"/>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685800">
              <a:defRPr/>
            </a:pPr>
            <a:r>
              <a:rPr lang="en-CA" sz="900">
                <a:solidFill>
                  <a:srgbClr val="4B6399"/>
                </a:solidFill>
                <a:latin typeface="Calibri" panose="020F0502020204030204"/>
              </a:rPr>
              <a:t>Zhou, Baylis</a:t>
            </a:r>
            <a:r>
              <a:rPr lang="en-US" sz="900">
                <a:solidFill>
                  <a:srgbClr val="4B6399"/>
                </a:solidFill>
                <a:latin typeface="Calibri" panose="020F0502020204030204"/>
              </a:rPr>
              <a:t>, </a:t>
            </a:r>
            <a:r>
              <a:rPr lang="en-CA" sz="900">
                <a:solidFill>
                  <a:srgbClr val="4B6399"/>
                </a:solidFill>
                <a:latin typeface="Calibri" panose="020F0502020204030204"/>
              </a:rPr>
              <a:t>Lentz, and Michelson</a:t>
            </a:r>
            <a:endParaRPr lang="en-US" sz="900" dirty="0">
              <a:solidFill>
                <a:srgbClr val="4B6399"/>
              </a:solidFill>
              <a:latin typeface="Calibri" panose="020F0502020204030204"/>
            </a:endParaRPr>
          </a:p>
        </p:txBody>
      </p:sp>
    </p:spTree>
    <p:extLst>
      <p:ext uri="{BB962C8B-B14F-4D97-AF65-F5344CB8AC3E}">
        <p14:creationId xmlns:p14="http://schemas.microsoft.com/office/powerpoint/2010/main" val="364287605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808B55F-D92F-475F-9587-8DBF2908C73E}"/>
              </a:ext>
            </a:extLst>
          </p:cNvPr>
          <p:cNvSpPr txBox="1"/>
          <p:nvPr/>
        </p:nvSpPr>
        <p:spPr>
          <a:xfrm>
            <a:off x="0" y="2023119"/>
            <a:ext cx="8917068" cy="3539430"/>
          </a:xfrm>
          <a:prstGeom prst="rect">
            <a:avLst/>
          </a:prstGeom>
          <a:noFill/>
        </p:spPr>
        <p:txBody>
          <a:bodyPr wrap="square" rtlCol="0">
            <a:spAutoFit/>
          </a:bodyPr>
          <a:lstStyle/>
          <a:p>
            <a:pPr algn="ctr"/>
            <a:r>
              <a:rPr lang="en-US" sz="3200" dirty="0"/>
              <a:t>Thank you !</a:t>
            </a:r>
          </a:p>
          <a:p>
            <a:pPr algn="ctr"/>
            <a:endParaRPr lang="en-US" sz="3200" dirty="0"/>
          </a:p>
          <a:p>
            <a:pPr algn="ctr"/>
            <a:r>
              <a:rPr lang="en-US" sz="3200" dirty="0"/>
              <a:t> </a:t>
            </a:r>
          </a:p>
          <a:p>
            <a:pPr algn="ctr"/>
            <a:endParaRPr lang="en-US" sz="3200" dirty="0"/>
          </a:p>
          <a:p>
            <a:pPr algn="ctr"/>
            <a:endParaRPr lang="en-US" sz="3200" dirty="0"/>
          </a:p>
          <a:p>
            <a:pPr algn="ctr"/>
            <a:endParaRPr lang="en-US" sz="3200" dirty="0"/>
          </a:p>
          <a:p>
            <a:pPr algn="ctr"/>
            <a:endParaRPr lang="en-US" sz="3200" dirty="0"/>
          </a:p>
        </p:txBody>
      </p:sp>
      <p:sp>
        <p:nvSpPr>
          <p:cNvPr id="3" name="Footer Placeholder 18">
            <a:extLst>
              <a:ext uri="{FF2B5EF4-FFF2-40B4-BE49-F238E27FC236}">
                <a16:creationId xmlns:a16="http://schemas.microsoft.com/office/drawing/2014/main" id="{B0415B97-B671-4E70-92F5-5959FD1DE443}"/>
              </a:ext>
            </a:extLst>
          </p:cNvPr>
          <p:cNvSpPr txBox="1">
            <a:spLocks/>
          </p:cNvSpPr>
          <p:nvPr/>
        </p:nvSpPr>
        <p:spPr>
          <a:xfrm>
            <a:off x="2851782" y="4235960"/>
            <a:ext cx="3086100" cy="274637"/>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685800">
              <a:defRPr/>
            </a:pPr>
            <a:r>
              <a:rPr lang="en-CA" sz="900">
                <a:solidFill>
                  <a:srgbClr val="4B6399"/>
                </a:solidFill>
                <a:latin typeface="Calibri" panose="020F0502020204030204"/>
              </a:rPr>
              <a:t>Zhou, Baylis</a:t>
            </a:r>
            <a:r>
              <a:rPr lang="en-US" sz="900">
                <a:solidFill>
                  <a:srgbClr val="4B6399"/>
                </a:solidFill>
                <a:latin typeface="Calibri" panose="020F0502020204030204"/>
              </a:rPr>
              <a:t>, </a:t>
            </a:r>
            <a:r>
              <a:rPr lang="en-CA" sz="900">
                <a:solidFill>
                  <a:srgbClr val="4B6399"/>
                </a:solidFill>
                <a:latin typeface="Calibri" panose="020F0502020204030204"/>
              </a:rPr>
              <a:t>Lentz, and Michelson</a:t>
            </a:r>
            <a:endParaRPr lang="en-US" sz="900" dirty="0">
              <a:solidFill>
                <a:srgbClr val="4B6399"/>
              </a:solidFill>
              <a:latin typeface="Calibri" panose="020F0502020204030204"/>
            </a:endParaRPr>
          </a:p>
        </p:txBody>
      </p:sp>
    </p:spTree>
    <p:extLst>
      <p:ext uri="{BB962C8B-B14F-4D97-AF65-F5344CB8AC3E}">
        <p14:creationId xmlns:p14="http://schemas.microsoft.com/office/powerpoint/2010/main" val="9401160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p:cNvSpPr>
            <a:spLocks noGrp="1"/>
          </p:cNvSpPr>
          <p:nvPr>
            <p:ph type="title" idx="4294967295"/>
          </p:nvPr>
        </p:nvSpPr>
        <p:spPr>
          <a:xfrm>
            <a:off x="257175" y="48759"/>
            <a:ext cx="7886700" cy="993775"/>
          </a:xfrm>
        </p:spPr>
        <p:txBody>
          <a:bodyPr>
            <a:normAutofit/>
          </a:bodyPr>
          <a:lstStyle/>
          <a:p>
            <a:pPr algn="l"/>
            <a:r>
              <a:rPr lang="en-CA" sz="2000" dirty="0">
                <a:solidFill>
                  <a:srgbClr val="002060"/>
                </a:solidFill>
                <a:latin typeface="Arial" panose="020B0604020202020204" pitchFamily="34" charset="0"/>
                <a:cs typeface="Arial" panose="020B0604020202020204" pitchFamily="34" charset="0"/>
              </a:rPr>
              <a:t>Motivation - The Opportunity</a:t>
            </a:r>
            <a:endParaRPr lang="en-US" sz="2000" dirty="0">
              <a:solidFill>
                <a:srgbClr val="002060"/>
              </a:solidFill>
              <a:latin typeface="Arial" panose="020B0604020202020204" pitchFamily="34" charset="0"/>
              <a:cs typeface="Arial" panose="020B0604020202020204" pitchFamily="34" charset="0"/>
            </a:endParaRPr>
          </a:p>
        </p:txBody>
      </p:sp>
      <p:sp>
        <p:nvSpPr>
          <p:cNvPr id="19" name="Footer Placeholder 18"/>
          <p:cNvSpPr>
            <a:spLocks noGrp="1"/>
          </p:cNvSpPr>
          <p:nvPr>
            <p:ph type="ftr" sz="quarter" idx="4294967295"/>
          </p:nvPr>
        </p:nvSpPr>
        <p:spPr>
          <a:xfrm>
            <a:off x="3028950" y="4251351"/>
            <a:ext cx="3086100" cy="274637"/>
          </a:xfrm>
          <a:prstGeom prst="rect">
            <a:avLst/>
          </a:prstGeom>
        </p:spPr>
        <p: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en-CA" sz="900" b="0" i="0" u="none" strike="noStrike" kern="1200" cap="none" spc="0" normalizeH="0" baseline="0" noProof="0" dirty="0">
                <a:ln>
                  <a:noFill/>
                </a:ln>
                <a:solidFill>
                  <a:srgbClr val="4B6399"/>
                </a:solidFill>
                <a:effectLst/>
                <a:uLnTx/>
                <a:uFillTx/>
                <a:latin typeface="Calibri" panose="020F0502020204030204"/>
                <a:ea typeface="+mn-ea"/>
                <a:cs typeface="+mn-cs"/>
              </a:rPr>
              <a:t>Zhou, Baylis</a:t>
            </a:r>
            <a:r>
              <a:rPr kumimoji="0" lang="en-US" sz="900" b="0" i="0" u="none" strike="noStrike" kern="1200" cap="none" spc="0" normalizeH="0" baseline="0" noProof="0" dirty="0">
                <a:ln>
                  <a:noFill/>
                </a:ln>
                <a:solidFill>
                  <a:srgbClr val="4B6399"/>
                </a:solidFill>
                <a:effectLst/>
                <a:uLnTx/>
                <a:uFillTx/>
                <a:latin typeface="Calibri" panose="020F0502020204030204"/>
                <a:ea typeface="+mn-ea"/>
                <a:cs typeface="+mn-cs"/>
              </a:rPr>
              <a:t>, </a:t>
            </a:r>
            <a:r>
              <a:rPr kumimoji="0" lang="en-CA" sz="900" b="0" i="0" u="none" strike="noStrike" kern="1200" cap="none" spc="0" normalizeH="0" baseline="0" noProof="0" dirty="0">
                <a:ln>
                  <a:noFill/>
                </a:ln>
                <a:solidFill>
                  <a:srgbClr val="4B6399"/>
                </a:solidFill>
                <a:effectLst/>
                <a:uLnTx/>
                <a:uFillTx/>
                <a:latin typeface="Calibri" panose="020F0502020204030204"/>
                <a:ea typeface="+mn-ea"/>
                <a:cs typeface="+mn-cs"/>
              </a:rPr>
              <a:t>Lentz, and Michelson</a:t>
            </a:r>
            <a:endParaRPr kumimoji="0" lang="en-US" sz="900" b="0" i="0" u="none" strike="noStrike" kern="1200" cap="none" spc="0" normalizeH="0" baseline="0" noProof="0" dirty="0">
              <a:ln>
                <a:noFill/>
              </a:ln>
              <a:solidFill>
                <a:srgbClr val="4B6399"/>
              </a:solidFill>
              <a:effectLst/>
              <a:uLnTx/>
              <a:uFillTx/>
              <a:latin typeface="Calibri" panose="020F0502020204030204"/>
              <a:ea typeface="+mn-ea"/>
              <a:cs typeface="+mn-cs"/>
            </a:endParaRPr>
          </a:p>
        </p:txBody>
      </p:sp>
      <p:sp>
        <p:nvSpPr>
          <p:cNvPr id="17" name="Content Placeholder 2"/>
          <p:cNvSpPr txBox="1">
            <a:spLocks/>
          </p:cNvSpPr>
          <p:nvPr/>
        </p:nvSpPr>
        <p:spPr>
          <a:xfrm>
            <a:off x="1145812" y="1294702"/>
            <a:ext cx="5442366" cy="2956649"/>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71450" lvl="0" indent="-171450" defTabSz="685800">
              <a:spcBef>
                <a:spcPts val="750"/>
              </a:spcBef>
              <a:defRPr/>
            </a:pPr>
            <a:r>
              <a:rPr kumimoji="0" lang="en-US" sz="1800" u="none" strike="noStrike" kern="1200" cap="none" spc="0" normalizeH="0" baseline="0" noProof="0" dirty="0">
                <a:ln>
                  <a:noFill/>
                </a:ln>
                <a:solidFill>
                  <a:srgbClr val="002060"/>
                </a:solidFill>
                <a:effectLst/>
                <a:uLnTx/>
                <a:uFillTx/>
                <a:latin typeface="Arial" panose="020B0604020202020204" pitchFamily="34" charset="0"/>
                <a:cs typeface="Arial" panose="020B0604020202020204" pitchFamily="34" charset="0"/>
              </a:rPr>
              <a:t>Recent increase in available data related to food security,</a:t>
            </a:r>
            <a:r>
              <a:rPr kumimoji="0" lang="en-US" sz="1800" u="none" strike="noStrike" kern="1200" cap="none" spc="0" normalizeH="0" noProof="0" dirty="0">
                <a:ln>
                  <a:noFill/>
                </a:ln>
                <a:solidFill>
                  <a:srgbClr val="002060"/>
                </a:solidFill>
                <a:effectLst/>
                <a:uLnTx/>
                <a:uFillTx/>
                <a:latin typeface="Arial" panose="020B0604020202020204" pitchFamily="34" charset="0"/>
                <a:cs typeface="Arial" panose="020B0604020202020204" pitchFamily="34" charset="0"/>
              </a:rPr>
              <a:t> </a:t>
            </a:r>
            <a:r>
              <a:rPr lang="en-US" sz="1800" dirty="0">
                <a:solidFill>
                  <a:srgbClr val="002060"/>
                </a:solidFill>
                <a:latin typeface="Arial" panose="020B0604020202020204" pitchFamily="34" charset="0"/>
                <a:cs typeface="Arial" panose="020B0604020202020204" pitchFamily="34" charset="0"/>
              </a:rPr>
              <a:t>geography, weather, and market price for food. </a:t>
            </a:r>
          </a:p>
          <a:p>
            <a:pPr marL="171450" lvl="0" indent="-171450" defTabSz="685800">
              <a:spcBef>
                <a:spcPts val="750"/>
              </a:spcBef>
              <a:defRPr/>
            </a:pPr>
            <a:r>
              <a:rPr kumimoji="0" lang="en-US" sz="1800" u="none" strike="noStrike" kern="1200" cap="none" spc="0" normalizeH="0" baseline="0" noProof="0" dirty="0">
                <a:ln>
                  <a:noFill/>
                </a:ln>
                <a:solidFill>
                  <a:srgbClr val="002060"/>
                </a:solidFill>
                <a:effectLst/>
                <a:uLnTx/>
                <a:uFillTx/>
                <a:latin typeface="Arial" panose="020B0604020202020204" pitchFamily="34" charset="0"/>
                <a:cs typeface="Arial" panose="020B0604020202020204" pitchFamily="34" charset="0"/>
              </a:rPr>
              <a:t>These data are often evaluated in isolation and</a:t>
            </a:r>
            <a:r>
              <a:rPr kumimoji="0" lang="en-US" sz="1800" u="none" strike="noStrike" kern="1200" cap="none" spc="0" normalizeH="0" noProof="0" dirty="0">
                <a:ln>
                  <a:noFill/>
                </a:ln>
                <a:solidFill>
                  <a:srgbClr val="002060"/>
                </a:solidFill>
                <a:effectLst/>
                <a:uLnTx/>
                <a:uFillTx/>
                <a:latin typeface="Arial" panose="020B0604020202020204" pitchFamily="34" charset="0"/>
                <a:cs typeface="Arial" panose="020B0604020202020204" pitchFamily="34" charset="0"/>
              </a:rPr>
              <a:t> require a systematic framework of combining data from different sources, frequency and spatial scale.</a:t>
            </a:r>
            <a:endParaRPr kumimoji="0" lang="en-US" sz="1800" u="none" strike="noStrike" kern="1200" cap="none" spc="0" normalizeH="0" baseline="0" noProof="0" dirty="0">
              <a:ln>
                <a:noFill/>
              </a:ln>
              <a:solidFill>
                <a:srgbClr val="002060"/>
              </a:solidFill>
              <a:effectLst/>
              <a:uLnTx/>
              <a:uFillTx/>
              <a:latin typeface="Arial" panose="020B0604020202020204" pitchFamily="34" charset="0"/>
              <a:cs typeface="Arial" panose="020B0604020202020204" pitchFamily="34" charset="0"/>
            </a:endParaRPr>
          </a:p>
          <a:p>
            <a:pPr marL="0" lvl="0" indent="0" defTabSz="685800">
              <a:spcBef>
                <a:spcPts val="750"/>
              </a:spcBef>
              <a:buNone/>
              <a:defRPr/>
            </a:pPr>
            <a:endParaRPr kumimoji="0" lang="en-US" sz="1800" u="none" strike="noStrike" kern="1200" cap="none" spc="0" normalizeH="0" baseline="0" noProof="0" dirty="0">
              <a:ln>
                <a:noFill/>
              </a:ln>
              <a:solidFill>
                <a:srgbClr val="002060"/>
              </a:solidFill>
              <a:effectLst/>
              <a:uLnTx/>
              <a:uFillTx/>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222262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p:cNvSpPr>
            <a:spLocks noGrp="1"/>
          </p:cNvSpPr>
          <p:nvPr>
            <p:ph type="title" idx="4294967295"/>
          </p:nvPr>
        </p:nvSpPr>
        <p:spPr>
          <a:xfrm>
            <a:off x="257175" y="48759"/>
            <a:ext cx="7886700" cy="993775"/>
          </a:xfrm>
        </p:spPr>
        <p:txBody>
          <a:bodyPr>
            <a:normAutofit/>
          </a:bodyPr>
          <a:lstStyle/>
          <a:p>
            <a:pPr algn="l"/>
            <a:r>
              <a:rPr lang="en-CA" sz="2000" dirty="0">
                <a:solidFill>
                  <a:srgbClr val="002060"/>
                </a:solidFill>
                <a:latin typeface="Arial" panose="020B0604020202020204" pitchFamily="34" charset="0"/>
                <a:cs typeface="Arial" panose="020B0604020202020204" pitchFamily="34" charset="0"/>
              </a:rPr>
              <a:t>Motivation - The Challenge</a:t>
            </a:r>
            <a:endParaRPr lang="en-US" sz="2000" dirty="0">
              <a:solidFill>
                <a:srgbClr val="002060"/>
              </a:solidFill>
              <a:latin typeface="Arial" panose="020B0604020202020204" pitchFamily="34" charset="0"/>
              <a:cs typeface="Arial" panose="020B0604020202020204" pitchFamily="34" charset="0"/>
            </a:endParaRPr>
          </a:p>
        </p:txBody>
      </p:sp>
      <p:sp>
        <p:nvSpPr>
          <p:cNvPr id="19" name="Footer Placeholder 18"/>
          <p:cNvSpPr>
            <a:spLocks noGrp="1"/>
          </p:cNvSpPr>
          <p:nvPr>
            <p:ph type="ftr" sz="quarter" idx="4294967295"/>
          </p:nvPr>
        </p:nvSpPr>
        <p:spPr>
          <a:xfrm>
            <a:off x="3028950" y="4251351"/>
            <a:ext cx="3086100" cy="274637"/>
          </a:xfrm>
          <a:prstGeom prst="rect">
            <a:avLst/>
          </a:prstGeom>
        </p:spPr>
        <p: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en-CA" sz="900" b="0" i="0" u="none" strike="noStrike" kern="1200" cap="none" spc="0" normalizeH="0" baseline="0" noProof="0" dirty="0">
                <a:ln>
                  <a:noFill/>
                </a:ln>
                <a:solidFill>
                  <a:srgbClr val="4B6399"/>
                </a:solidFill>
                <a:effectLst/>
                <a:uLnTx/>
                <a:uFillTx/>
                <a:latin typeface="Calibri" panose="020F0502020204030204"/>
                <a:ea typeface="+mn-ea"/>
                <a:cs typeface="+mn-cs"/>
              </a:rPr>
              <a:t>Zhou, Baylis</a:t>
            </a:r>
            <a:r>
              <a:rPr kumimoji="0" lang="en-US" sz="900" b="0" i="0" u="none" strike="noStrike" kern="1200" cap="none" spc="0" normalizeH="0" baseline="0" noProof="0" dirty="0">
                <a:ln>
                  <a:noFill/>
                </a:ln>
                <a:solidFill>
                  <a:srgbClr val="4B6399"/>
                </a:solidFill>
                <a:effectLst/>
                <a:uLnTx/>
                <a:uFillTx/>
                <a:latin typeface="Calibri" panose="020F0502020204030204"/>
                <a:ea typeface="+mn-ea"/>
                <a:cs typeface="+mn-cs"/>
              </a:rPr>
              <a:t>, </a:t>
            </a:r>
            <a:r>
              <a:rPr kumimoji="0" lang="en-CA" sz="900" b="0" i="0" u="none" strike="noStrike" kern="1200" cap="none" spc="0" normalizeH="0" baseline="0" noProof="0" dirty="0">
                <a:ln>
                  <a:noFill/>
                </a:ln>
                <a:solidFill>
                  <a:srgbClr val="4B6399"/>
                </a:solidFill>
                <a:effectLst/>
                <a:uLnTx/>
                <a:uFillTx/>
                <a:latin typeface="Calibri" panose="020F0502020204030204"/>
                <a:ea typeface="+mn-ea"/>
                <a:cs typeface="+mn-cs"/>
              </a:rPr>
              <a:t>Lentz, and Michelson</a:t>
            </a:r>
            <a:endParaRPr kumimoji="0" lang="en-US" sz="900" b="0" i="0" u="none" strike="noStrike" kern="1200" cap="none" spc="0" normalizeH="0" baseline="0" noProof="0" dirty="0">
              <a:ln>
                <a:noFill/>
              </a:ln>
              <a:solidFill>
                <a:srgbClr val="4B6399"/>
              </a:solidFill>
              <a:effectLst/>
              <a:uLnTx/>
              <a:uFillTx/>
              <a:latin typeface="Calibri" panose="020F0502020204030204"/>
              <a:ea typeface="+mn-ea"/>
              <a:cs typeface="+mn-cs"/>
            </a:endParaRPr>
          </a:p>
        </p:txBody>
      </p:sp>
      <p:sp>
        <p:nvSpPr>
          <p:cNvPr id="17" name="Content Placeholder 2"/>
          <p:cNvSpPr txBox="1">
            <a:spLocks/>
          </p:cNvSpPr>
          <p:nvPr/>
        </p:nvSpPr>
        <p:spPr>
          <a:xfrm>
            <a:off x="707346" y="1070568"/>
            <a:ext cx="3767217" cy="2829232"/>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71450" lvl="0" indent="-171450" defTabSz="685800">
              <a:spcBef>
                <a:spcPts val="750"/>
              </a:spcBef>
              <a:defRPr/>
            </a:pPr>
            <a:r>
              <a:rPr lang="en-US" sz="1800" dirty="0">
                <a:solidFill>
                  <a:srgbClr val="002060"/>
                </a:solidFill>
                <a:latin typeface="Arial" panose="020B0604020202020204" pitchFamily="34" charset="0"/>
                <a:cs typeface="Arial" panose="020B0604020202020204" pitchFamily="34" charset="0"/>
              </a:rPr>
              <a:t>Lentz et al. (2019) incorporate these data into a single predictive model of food security early warning </a:t>
            </a:r>
          </a:p>
          <a:p>
            <a:pPr marL="171450" lvl="0" indent="-171450" defTabSz="685800">
              <a:spcBef>
                <a:spcPts val="750"/>
              </a:spcBef>
              <a:defRPr/>
            </a:pPr>
            <a:r>
              <a:rPr lang="en-US" sz="1800" dirty="0">
                <a:solidFill>
                  <a:srgbClr val="002060"/>
                </a:solidFill>
                <a:latin typeface="Arial" panose="020B0604020202020204" pitchFamily="34" charset="0"/>
                <a:cs typeface="Arial" panose="020B0604020202020204" pitchFamily="34" charset="0"/>
              </a:rPr>
              <a:t>Achieved R squared up to 0.65 and categorical accuracy up to 90%</a:t>
            </a:r>
          </a:p>
          <a:p>
            <a:pPr marL="171450" lvl="0" indent="-171450" defTabSz="685800">
              <a:spcBef>
                <a:spcPts val="750"/>
              </a:spcBef>
              <a:defRPr/>
            </a:pPr>
            <a:r>
              <a:rPr lang="en-US" sz="1800" dirty="0">
                <a:solidFill>
                  <a:srgbClr val="002060"/>
                </a:solidFill>
                <a:latin typeface="Arial" panose="020B0604020202020204" pitchFamily="34" charset="0"/>
                <a:cs typeface="Arial" panose="020B0604020202020204" pitchFamily="34" charset="0"/>
              </a:rPr>
              <a:t>Predict </a:t>
            </a:r>
            <a:r>
              <a:rPr lang="en-US" sz="1800">
                <a:solidFill>
                  <a:srgbClr val="002060"/>
                </a:solidFill>
                <a:latin typeface="Arial" panose="020B0604020202020204" pitchFamily="34" charset="0"/>
                <a:cs typeface="Arial" panose="020B0604020202020204" pitchFamily="34" charset="0"/>
              </a:rPr>
              <a:t>well among </a:t>
            </a:r>
            <a:r>
              <a:rPr lang="en-US" sz="1800" dirty="0">
                <a:solidFill>
                  <a:srgbClr val="002060"/>
                </a:solidFill>
                <a:latin typeface="Arial" panose="020B0604020202020204" pitchFamily="34" charset="0"/>
                <a:cs typeface="Arial" panose="020B0604020202020204" pitchFamily="34" charset="0"/>
              </a:rPr>
              <a:t>the mean of the data, but not so great on the tails of the distribution </a:t>
            </a:r>
          </a:p>
        </p:txBody>
      </p:sp>
      <p:pic>
        <p:nvPicPr>
          <p:cNvPr id="5" name="Picture 4">
            <a:extLst>
              <a:ext uri="{FF2B5EF4-FFF2-40B4-BE49-F238E27FC236}">
                <a16:creationId xmlns:a16="http://schemas.microsoft.com/office/drawing/2014/main" id="{4085B473-6084-4521-ABD5-C880F3DA7A36}"/>
              </a:ext>
            </a:extLst>
          </p:cNvPr>
          <p:cNvPicPr>
            <a:picLocks noChangeAspect="1"/>
          </p:cNvPicPr>
          <p:nvPr/>
        </p:nvPicPr>
        <p:blipFill rotWithShape="1">
          <a:blip r:embed="rId2"/>
          <a:srcRect l="33125" t="8900" r="33125" b="23380"/>
          <a:stretch/>
        </p:blipFill>
        <p:spPr>
          <a:xfrm>
            <a:off x="5812905" y="63799"/>
            <a:ext cx="2582057" cy="2186402"/>
          </a:xfrm>
          <a:prstGeom prst="rect">
            <a:avLst/>
          </a:prstGeom>
        </p:spPr>
      </p:pic>
      <p:pic>
        <p:nvPicPr>
          <p:cNvPr id="6" name="Picture 5" descr="A screenshot of a cell phone&#10;&#10;Description automatically generated">
            <a:extLst>
              <a:ext uri="{FF2B5EF4-FFF2-40B4-BE49-F238E27FC236}">
                <a16:creationId xmlns:a16="http://schemas.microsoft.com/office/drawing/2014/main" id="{649D821B-4294-46A2-8DB6-09EB89CB8645}"/>
              </a:ext>
            </a:extLst>
          </p:cNvPr>
          <p:cNvPicPr>
            <a:picLocks noChangeAspect="1"/>
          </p:cNvPicPr>
          <p:nvPr/>
        </p:nvPicPr>
        <p:blipFill rotWithShape="1">
          <a:blip r:embed="rId3"/>
          <a:srcRect l="67660" t="11982" b="25357"/>
          <a:stretch/>
        </p:blipFill>
        <p:spPr>
          <a:xfrm>
            <a:off x="5812905" y="2235161"/>
            <a:ext cx="2777396" cy="2271020"/>
          </a:xfrm>
          <a:prstGeom prst="rect">
            <a:avLst/>
          </a:prstGeom>
        </p:spPr>
      </p:pic>
    </p:spTree>
    <p:extLst>
      <p:ext uri="{BB962C8B-B14F-4D97-AF65-F5344CB8AC3E}">
        <p14:creationId xmlns:p14="http://schemas.microsoft.com/office/powerpoint/2010/main" val="25870848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p:cNvSpPr>
            <a:spLocks noGrp="1"/>
          </p:cNvSpPr>
          <p:nvPr>
            <p:ph type="title" idx="4294967295"/>
          </p:nvPr>
        </p:nvSpPr>
        <p:spPr>
          <a:xfrm>
            <a:off x="257175" y="48759"/>
            <a:ext cx="7886700" cy="993775"/>
          </a:xfrm>
        </p:spPr>
        <p:txBody>
          <a:bodyPr>
            <a:normAutofit/>
          </a:bodyPr>
          <a:lstStyle/>
          <a:p>
            <a:pPr algn="l"/>
            <a:r>
              <a:rPr lang="en-CA" sz="2000" dirty="0">
                <a:solidFill>
                  <a:srgbClr val="002060"/>
                </a:solidFill>
                <a:latin typeface="Arial" panose="020B0604020202020204" pitchFamily="34" charset="0"/>
                <a:cs typeface="Arial" panose="020B0604020202020204" pitchFamily="34" charset="0"/>
              </a:rPr>
              <a:t>Motivation - The Challenge</a:t>
            </a:r>
            <a:endParaRPr lang="en-US" sz="2000" dirty="0">
              <a:solidFill>
                <a:srgbClr val="002060"/>
              </a:solidFill>
              <a:latin typeface="Arial" panose="020B0604020202020204" pitchFamily="34" charset="0"/>
              <a:cs typeface="Arial" panose="020B0604020202020204" pitchFamily="34" charset="0"/>
            </a:endParaRPr>
          </a:p>
        </p:txBody>
      </p:sp>
      <p:sp>
        <p:nvSpPr>
          <p:cNvPr id="19" name="Footer Placeholder 18"/>
          <p:cNvSpPr>
            <a:spLocks noGrp="1"/>
          </p:cNvSpPr>
          <p:nvPr>
            <p:ph type="ftr" sz="quarter" idx="4294967295"/>
          </p:nvPr>
        </p:nvSpPr>
        <p:spPr>
          <a:xfrm>
            <a:off x="3028950" y="4251351"/>
            <a:ext cx="3086100" cy="274637"/>
          </a:xfrm>
          <a:prstGeom prst="rect">
            <a:avLst/>
          </a:prstGeom>
        </p:spPr>
        <p: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en-CA" sz="900" b="0" i="0" u="none" strike="noStrike" kern="1200" cap="none" spc="0" normalizeH="0" baseline="0" noProof="0" dirty="0">
                <a:ln>
                  <a:noFill/>
                </a:ln>
                <a:solidFill>
                  <a:srgbClr val="4B6399"/>
                </a:solidFill>
                <a:effectLst/>
                <a:uLnTx/>
                <a:uFillTx/>
                <a:latin typeface="Calibri" panose="020F0502020204030204"/>
                <a:ea typeface="+mn-ea"/>
                <a:cs typeface="+mn-cs"/>
              </a:rPr>
              <a:t>Zhou, Baylis</a:t>
            </a:r>
            <a:r>
              <a:rPr kumimoji="0" lang="en-US" sz="900" b="0" i="0" u="none" strike="noStrike" kern="1200" cap="none" spc="0" normalizeH="0" baseline="0" noProof="0" dirty="0">
                <a:ln>
                  <a:noFill/>
                </a:ln>
                <a:solidFill>
                  <a:srgbClr val="4B6399"/>
                </a:solidFill>
                <a:effectLst/>
                <a:uLnTx/>
                <a:uFillTx/>
                <a:latin typeface="Calibri" panose="020F0502020204030204"/>
                <a:ea typeface="+mn-ea"/>
                <a:cs typeface="+mn-cs"/>
              </a:rPr>
              <a:t>, </a:t>
            </a:r>
            <a:r>
              <a:rPr kumimoji="0" lang="en-CA" sz="900" b="0" i="0" u="none" strike="noStrike" kern="1200" cap="none" spc="0" normalizeH="0" baseline="0" noProof="0" dirty="0">
                <a:ln>
                  <a:noFill/>
                </a:ln>
                <a:solidFill>
                  <a:srgbClr val="4B6399"/>
                </a:solidFill>
                <a:effectLst/>
                <a:uLnTx/>
                <a:uFillTx/>
                <a:latin typeface="Calibri" panose="020F0502020204030204"/>
                <a:ea typeface="+mn-ea"/>
                <a:cs typeface="+mn-cs"/>
              </a:rPr>
              <a:t>Lentz, and Michelson</a:t>
            </a:r>
            <a:endParaRPr kumimoji="0" lang="en-US" sz="900" b="0" i="0" u="none" strike="noStrike" kern="1200" cap="none" spc="0" normalizeH="0" baseline="0" noProof="0" dirty="0">
              <a:ln>
                <a:noFill/>
              </a:ln>
              <a:solidFill>
                <a:srgbClr val="4B6399"/>
              </a:solidFill>
              <a:effectLst/>
              <a:uLnTx/>
              <a:uFillTx/>
              <a:latin typeface="Calibri" panose="020F0502020204030204"/>
              <a:ea typeface="+mn-ea"/>
              <a:cs typeface="+mn-cs"/>
            </a:endParaRPr>
          </a:p>
        </p:txBody>
      </p:sp>
      <p:sp>
        <p:nvSpPr>
          <p:cNvPr id="17" name="Content Placeholder 2"/>
          <p:cNvSpPr txBox="1">
            <a:spLocks/>
          </p:cNvSpPr>
          <p:nvPr/>
        </p:nvSpPr>
        <p:spPr>
          <a:xfrm>
            <a:off x="913463" y="948289"/>
            <a:ext cx="6918898" cy="2829232"/>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685800">
              <a:spcBef>
                <a:spcPts val="750"/>
              </a:spcBef>
              <a:defRPr/>
            </a:pPr>
            <a:r>
              <a:rPr lang="en-US" sz="1800" dirty="0">
                <a:solidFill>
                  <a:srgbClr val="002060"/>
                </a:solidFill>
                <a:latin typeface="Arial" panose="020B0604020202020204" pitchFamily="34" charset="0"/>
                <a:cs typeface="Arial" panose="020B0604020202020204" pitchFamily="34" charset="0"/>
              </a:rPr>
              <a:t>Capturing villages that face a potential threat of hunger, i.e. the most food insecure groups </a:t>
            </a:r>
          </a:p>
          <a:p>
            <a:pPr defTabSz="685800">
              <a:spcBef>
                <a:spcPts val="750"/>
              </a:spcBef>
              <a:defRPr/>
            </a:pPr>
            <a:r>
              <a:rPr lang="en-US" sz="1800" dirty="0">
                <a:solidFill>
                  <a:srgbClr val="002060"/>
                </a:solidFill>
                <a:latin typeface="Arial" panose="020B0604020202020204" pitchFamily="34" charset="0"/>
                <a:cs typeface="Arial" panose="020B0604020202020204" pitchFamily="34" charset="0"/>
              </a:rPr>
              <a:t>As with any rare event, the low rate of severe food insecurity in the baseline data tend to be ignored by the models</a:t>
            </a:r>
            <a:r>
              <a:rPr lang="en-US" sz="1800" b="1" dirty="0">
                <a:solidFill>
                  <a:srgbClr val="002060"/>
                </a:solidFill>
                <a:latin typeface="Arial" panose="020B0604020202020204" pitchFamily="34" charset="0"/>
                <a:cs typeface="Arial" panose="020B0604020202020204" pitchFamily="34" charset="0"/>
              </a:rPr>
              <a:t> </a:t>
            </a:r>
          </a:p>
          <a:p>
            <a:pPr defTabSz="685800">
              <a:spcBef>
                <a:spcPts val="750"/>
              </a:spcBef>
              <a:defRPr/>
            </a:pPr>
            <a:r>
              <a:rPr lang="en-US" sz="1800" dirty="0">
                <a:solidFill>
                  <a:srgbClr val="002060"/>
                </a:solidFill>
                <a:latin typeface="Arial" panose="020B0604020202020204" pitchFamily="34" charset="0"/>
                <a:cs typeface="Arial" panose="020B0604020202020204" pitchFamily="34" charset="0"/>
              </a:rPr>
              <a:t>Use machine learning and data techniques to address this imbalance to capture a higher fraction of these rare events. </a:t>
            </a:r>
          </a:p>
        </p:txBody>
      </p:sp>
    </p:spTree>
    <p:extLst>
      <p:ext uri="{BB962C8B-B14F-4D97-AF65-F5344CB8AC3E}">
        <p14:creationId xmlns:p14="http://schemas.microsoft.com/office/powerpoint/2010/main" val="32371743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B031B13-F3C9-6041-8AA5-1E2163A451C9}"/>
              </a:ext>
            </a:extLst>
          </p:cNvPr>
          <p:cNvSpPr/>
          <p:nvPr/>
        </p:nvSpPr>
        <p:spPr>
          <a:xfrm>
            <a:off x="258698" y="199938"/>
            <a:ext cx="4009431" cy="369332"/>
          </a:xfrm>
          <a:prstGeom prst="rect">
            <a:avLst/>
          </a:prstGeom>
        </p:spPr>
        <p:txBody>
          <a:bodyPr wrap="none">
            <a:spAutoFit/>
          </a:bodyPr>
          <a:lstStyle/>
          <a:p>
            <a:r>
              <a:rPr lang="en-US" altLang="zh-CN" dirty="0">
                <a:solidFill>
                  <a:srgbClr val="13294B"/>
                </a:solidFill>
                <a:latin typeface="Berlin Sans FB" panose="020E0602020502020306" pitchFamily="34" charset="0"/>
                <a:cs typeface="Arial" panose="020B0604020202020204" pitchFamily="34" charset="0"/>
              </a:rPr>
              <a:t>Detecting</a:t>
            </a:r>
            <a:r>
              <a:rPr lang="zh-CN" altLang="en-US" dirty="0">
                <a:solidFill>
                  <a:srgbClr val="13294B"/>
                </a:solidFill>
                <a:latin typeface="Berlin Sans FB" panose="020E0602020502020306" pitchFamily="34" charset="0"/>
                <a:cs typeface="Arial" panose="020B0604020202020204" pitchFamily="34" charset="0"/>
              </a:rPr>
              <a:t> </a:t>
            </a:r>
            <a:r>
              <a:rPr lang="en-US" altLang="zh-CN" dirty="0">
                <a:solidFill>
                  <a:srgbClr val="13294B"/>
                </a:solidFill>
                <a:latin typeface="Berlin Sans FB" panose="020E0602020502020306" pitchFamily="34" charset="0"/>
                <a:cs typeface="Arial" panose="020B0604020202020204" pitchFamily="34" charset="0"/>
              </a:rPr>
              <a:t>Rare</a:t>
            </a:r>
            <a:r>
              <a:rPr lang="zh-CN" altLang="en-US" dirty="0">
                <a:solidFill>
                  <a:srgbClr val="13294B"/>
                </a:solidFill>
                <a:latin typeface="Berlin Sans FB" panose="020E0602020502020306" pitchFamily="34" charset="0"/>
                <a:cs typeface="Arial" panose="020B0604020202020204" pitchFamily="34" charset="0"/>
              </a:rPr>
              <a:t> </a:t>
            </a:r>
            <a:r>
              <a:rPr lang="en-US" altLang="zh-CN" dirty="0">
                <a:solidFill>
                  <a:srgbClr val="13294B"/>
                </a:solidFill>
                <a:latin typeface="Berlin Sans FB" panose="020E0602020502020306" pitchFamily="34" charset="0"/>
                <a:cs typeface="Arial" panose="020B0604020202020204" pitchFamily="34" charset="0"/>
              </a:rPr>
              <a:t>but</a:t>
            </a:r>
            <a:r>
              <a:rPr lang="zh-CN" altLang="en-US" dirty="0">
                <a:solidFill>
                  <a:srgbClr val="13294B"/>
                </a:solidFill>
                <a:latin typeface="Berlin Sans FB" panose="020E0602020502020306" pitchFamily="34" charset="0"/>
                <a:cs typeface="Arial" panose="020B0604020202020204" pitchFamily="34" charset="0"/>
              </a:rPr>
              <a:t> </a:t>
            </a:r>
            <a:r>
              <a:rPr lang="en-US" altLang="zh-CN" dirty="0">
                <a:solidFill>
                  <a:srgbClr val="13294B"/>
                </a:solidFill>
                <a:latin typeface="Berlin Sans FB" panose="020E0602020502020306" pitchFamily="34" charset="0"/>
                <a:cs typeface="Arial" panose="020B0604020202020204" pitchFamily="34" charset="0"/>
              </a:rPr>
              <a:t>Relevant</a:t>
            </a:r>
            <a:r>
              <a:rPr lang="zh-CN" altLang="en-US" dirty="0">
                <a:solidFill>
                  <a:srgbClr val="13294B"/>
                </a:solidFill>
                <a:latin typeface="Berlin Sans FB" panose="020E0602020502020306" pitchFamily="34" charset="0"/>
                <a:cs typeface="Arial" panose="020B0604020202020204" pitchFamily="34" charset="0"/>
              </a:rPr>
              <a:t> </a:t>
            </a:r>
            <a:r>
              <a:rPr lang="en-US" altLang="zh-CN" dirty="0">
                <a:solidFill>
                  <a:srgbClr val="13294B"/>
                </a:solidFill>
                <a:latin typeface="Berlin Sans FB" panose="020E0602020502020306" pitchFamily="34" charset="0"/>
                <a:cs typeface="Arial" panose="020B0604020202020204" pitchFamily="34" charset="0"/>
              </a:rPr>
              <a:t>households</a:t>
            </a:r>
          </a:p>
        </p:txBody>
      </p:sp>
      <p:pic>
        <p:nvPicPr>
          <p:cNvPr id="5" name="Picture 4">
            <a:extLst>
              <a:ext uri="{FF2B5EF4-FFF2-40B4-BE49-F238E27FC236}">
                <a16:creationId xmlns:a16="http://schemas.microsoft.com/office/drawing/2014/main" id="{B33C583A-E87A-234A-8744-C685DA4AA3AA}"/>
              </a:ext>
            </a:extLst>
          </p:cNvPr>
          <p:cNvPicPr>
            <a:picLocks noChangeAspect="1"/>
          </p:cNvPicPr>
          <p:nvPr/>
        </p:nvPicPr>
        <p:blipFill>
          <a:blip r:embed="rId3"/>
          <a:stretch>
            <a:fillRect/>
          </a:stretch>
        </p:blipFill>
        <p:spPr>
          <a:xfrm>
            <a:off x="0" y="999508"/>
            <a:ext cx="2944690" cy="2674947"/>
          </a:xfrm>
          <a:prstGeom prst="rect">
            <a:avLst/>
          </a:prstGeom>
        </p:spPr>
      </p:pic>
      <p:pic>
        <p:nvPicPr>
          <p:cNvPr id="6" name="Picture 5">
            <a:extLst>
              <a:ext uri="{FF2B5EF4-FFF2-40B4-BE49-F238E27FC236}">
                <a16:creationId xmlns:a16="http://schemas.microsoft.com/office/drawing/2014/main" id="{41A329F3-3DCE-C24D-9A76-3B05B6258476}"/>
              </a:ext>
            </a:extLst>
          </p:cNvPr>
          <p:cNvPicPr>
            <a:picLocks noChangeAspect="1"/>
          </p:cNvPicPr>
          <p:nvPr/>
        </p:nvPicPr>
        <p:blipFill>
          <a:blip r:embed="rId4"/>
          <a:stretch>
            <a:fillRect/>
          </a:stretch>
        </p:blipFill>
        <p:spPr>
          <a:xfrm>
            <a:off x="2535315" y="997457"/>
            <a:ext cx="3548612" cy="2484028"/>
          </a:xfrm>
          <a:prstGeom prst="rect">
            <a:avLst/>
          </a:prstGeom>
        </p:spPr>
      </p:pic>
      <p:pic>
        <p:nvPicPr>
          <p:cNvPr id="7" name="Picture 6">
            <a:extLst>
              <a:ext uri="{FF2B5EF4-FFF2-40B4-BE49-F238E27FC236}">
                <a16:creationId xmlns:a16="http://schemas.microsoft.com/office/drawing/2014/main" id="{EB4BBB71-2ECA-C942-942A-9606D1A8F418}"/>
              </a:ext>
            </a:extLst>
          </p:cNvPr>
          <p:cNvPicPr>
            <a:picLocks noChangeAspect="1"/>
          </p:cNvPicPr>
          <p:nvPr/>
        </p:nvPicPr>
        <p:blipFill>
          <a:blip r:embed="rId5"/>
          <a:stretch>
            <a:fillRect/>
          </a:stretch>
        </p:blipFill>
        <p:spPr>
          <a:xfrm>
            <a:off x="6001451" y="1119820"/>
            <a:ext cx="3142549" cy="2239302"/>
          </a:xfrm>
          <a:prstGeom prst="rect">
            <a:avLst/>
          </a:prstGeom>
        </p:spPr>
      </p:pic>
      <p:sp>
        <p:nvSpPr>
          <p:cNvPr id="8" name="TextBox 7">
            <a:extLst>
              <a:ext uri="{FF2B5EF4-FFF2-40B4-BE49-F238E27FC236}">
                <a16:creationId xmlns:a16="http://schemas.microsoft.com/office/drawing/2014/main" id="{A608CF4C-9B4A-EB4F-9715-E5B946A526C6}"/>
              </a:ext>
            </a:extLst>
          </p:cNvPr>
          <p:cNvSpPr txBox="1"/>
          <p:nvPr/>
        </p:nvSpPr>
        <p:spPr>
          <a:xfrm>
            <a:off x="457201" y="3578995"/>
            <a:ext cx="1814660" cy="553998"/>
          </a:xfrm>
          <a:prstGeom prst="rect">
            <a:avLst/>
          </a:prstGeom>
          <a:noFill/>
        </p:spPr>
        <p:txBody>
          <a:bodyPr wrap="square" rtlCol="0">
            <a:spAutoFit/>
          </a:bodyPr>
          <a:lstStyle/>
          <a:p>
            <a:r>
              <a:rPr lang="en-US" altLang="zh-CN" dirty="0">
                <a:solidFill>
                  <a:schemeClr val="tx2"/>
                </a:solidFill>
              </a:rPr>
              <a:t>FCS </a:t>
            </a:r>
          </a:p>
          <a:p>
            <a:r>
              <a:rPr lang="en-US" sz="1200" dirty="0">
                <a:solidFill>
                  <a:schemeClr val="tx2"/>
                </a:solidFill>
              </a:rPr>
              <a:t>Food Consumption Score</a:t>
            </a:r>
          </a:p>
        </p:txBody>
      </p:sp>
      <p:sp>
        <p:nvSpPr>
          <p:cNvPr id="14" name="TextBox 13">
            <a:extLst>
              <a:ext uri="{FF2B5EF4-FFF2-40B4-BE49-F238E27FC236}">
                <a16:creationId xmlns:a16="http://schemas.microsoft.com/office/drawing/2014/main" id="{FBE56BA0-04DE-3343-9CA0-9B848D1AB2A2}"/>
              </a:ext>
            </a:extLst>
          </p:cNvPr>
          <p:cNvSpPr txBox="1"/>
          <p:nvPr/>
        </p:nvSpPr>
        <p:spPr>
          <a:xfrm>
            <a:off x="3800574" y="3594384"/>
            <a:ext cx="1993124" cy="523220"/>
          </a:xfrm>
          <a:prstGeom prst="rect">
            <a:avLst/>
          </a:prstGeom>
          <a:noFill/>
        </p:spPr>
        <p:txBody>
          <a:bodyPr wrap="square" rtlCol="0">
            <a:spAutoFit/>
          </a:bodyPr>
          <a:lstStyle/>
          <a:p>
            <a:r>
              <a:rPr lang="en-US" altLang="zh-CN" dirty="0">
                <a:solidFill>
                  <a:schemeClr val="tx2"/>
                </a:solidFill>
              </a:rPr>
              <a:t>HDDS</a:t>
            </a:r>
          </a:p>
          <a:p>
            <a:r>
              <a:rPr lang="en-US" sz="1000" dirty="0">
                <a:solidFill>
                  <a:schemeClr val="tx2"/>
                </a:solidFill>
              </a:rPr>
              <a:t>Household Dietary Diversity Scale</a:t>
            </a:r>
          </a:p>
        </p:txBody>
      </p:sp>
      <p:sp>
        <p:nvSpPr>
          <p:cNvPr id="15" name="TextBox 14">
            <a:extLst>
              <a:ext uri="{FF2B5EF4-FFF2-40B4-BE49-F238E27FC236}">
                <a16:creationId xmlns:a16="http://schemas.microsoft.com/office/drawing/2014/main" id="{6E5B639B-8204-504E-A096-5A375ED657C2}"/>
              </a:ext>
            </a:extLst>
          </p:cNvPr>
          <p:cNvSpPr txBox="1"/>
          <p:nvPr/>
        </p:nvSpPr>
        <p:spPr>
          <a:xfrm>
            <a:off x="6724887" y="3631152"/>
            <a:ext cx="1894458" cy="530915"/>
          </a:xfrm>
          <a:prstGeom prst="rect">
            <a:avLst/>
          </a:prstGeom>
          <a:noFill/>
        </p:spPr>
        <p:txBody>
          <a:bodyPr wrap="square" rtlCol="0">
            <a:spAutoFit/>
          </a:bodyPr>
          <a:lstStyle/>
          <a:p>
            <a:r>
              <a:rPr lang="en-US" altLang="zh-CN" dirty="0" err="1">
                <a:solidFill>
                  <a:schemeClr val="tx2"/>
                </a:solidFill>
              </a:rPr>
              <a:t>rCSI</a:t>
            </a:r>
            <a:endParaRPr lang="en-US" altLang="zh-CN" dirty="0">
              <a:solidFill>
                <a:schemeClr val="tx2"/>
              </a:solidFill>
            </a:endParaRPr>
          </a:p>
          <a:p>
            <a:r>
              <a:rPr lang="en-US" sz="1050" dirty="0">
                <a:solidFill>
                  <a:schemeClr val="tx2"/>
                </a:solidFill>
              </a:rPr>
              <a:t>Reduced Coping Strategy Index</a:t>
            </a:r>
          </a:p>
        </p:txBody>
      </p:sp>
      <p:sp>
        <p:nvSpPr>
          <p:cNvPr id="9" name="Footer Placeholder 18">
            <a:extLst>
              <a:ext uri="{FF2B5EF4-FFF2-40B4-BE49-F238E27FC236}">
                <a16:creationId xmlns:a16="http://schemas.microsoft.com/office/drawing/2014/main" id="{FB4D42D2-4A7F-46BD-AB12-B7E61DA6F9CA}"/>
              </a:ext>
            </a:extLst>
          </p:cNvPr>
          <p:cNvSpPr txBox="1">
            <a:spLocks/>
          </p:cNvSpPr>
          <p:nvPr/>
        </p:nvSpPr>
        <p:spPr>
          <a:xfrm>
            <a:off x="2851782" y="4235960"/>
            <a:ext cx="3086100" cy="274637"/>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685800">
              <a:defRPr/>
            </a:pPr>
            <a:r>
              <a:rPr lang="en-CA" sz="900">
                <a:solidFill>
                  <a:srgbClr val="4B6399"/>
                </a:solidFill>
                <a:latin typeface="Calibri" panose="020F0502020204030204"/>
              </a:rPr>
              <a:t>Zhou, Baylis</a:t>
            </a:r>
            <a:r>
              <a:rPr lang="en-US" sz="900">
                <a:solidFill>
                  <a:srgbClr val="4B6399"/>
                </a:solidFill>
                <a:latin typeface="Calibri" panose="020F0502020204030204"/>
              </a:rPr>
              <a:t>, </a:t>
            </a:r>
            <a:r>
              <a:rPr lang="en-CA" sz="900">
                <a:solidFill>
                  <a:srgbClr val="4B6399"/>
                </a:solidFill>
                <a:latin typeface="Calibri" panose="020F0502020204030204"/>
              </a:rPr>
              <a:t>Lentz, and Michelson</a:t>
            </a:r>
            <a:endParaRPr lang="en-US" sz="900" dirty="0">
              <a:solidFill>
                <a:srgbClr val="4B6399"/>
              </a:solidFill>
              <a:latin typeface="Calibri" panose="020F0502020204030204"/>
            </a:endParaRPr>
          </a:p>
        </p:txBody>
      </p:sp>
    </p:spTree>
    <p:extLst>
      <p:ext uri="{BB962C8B-B14F-4D97-AF65-F5344CB8AC3E}">
        <p14:creationId xmlns:p14="http://schemas.microsoft.com/office/powerpoint/2010/main" val="1359777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26749" y="0"/>
            <a:ext cx="7886700" cy="993775"/>
          </a:xfrm>
        </p:spPr>
        <p:txBody>
          <a:bodyPr>
            <a:normAutofit/>
          </a:bodyPr>
          <a:lstStyle/>
          <a:p>
            <a:pPr algn="l"/>
            <a:r>
              <a:rPr lang="en-CA" sz="2000" dirty="0">
                <a:solidFill>
                  <a:srgbClr val="002060"/>
                </a:solidFill>
              </a:rPr>
              <a:t>Research Question</a:t>
            </a:r>
            <a:endParaRPr lang="en-US" sz="2000" dirty="0">
              <a:solidFill>
                <a:srgbClr val="002060"/>
              </a:solidFill>
            </a:endParaRPr>
          </a:p>
        </p:txBody>
      </p:sp>
      <p:sp>
        <p:nvSpPr>
          <p:cNvPr id="5" name="Content Placeholder 4">
            <a:extLst>
              <a:ext uri="{FF2B5EF4-FFF2-40B4-BE49-F238E27FC236}">
                <a16:creationId xmlns:a16="http://schemas.microsoft.com/office/drawing/2014/main" id="{307DC5D3-9E6D-49C0-A35D-F3BBEF9118A2}"/>
              </a:ext>
            </a:extLst>
          </p:cNvPr>
          <p:cNvSpPr txBox="1">
            <a:spLocks noGrp="1"/>
          </p:cNvSpPr>
          <p:nvPr>
            <p:ph idx="4294967295"/>
          </p:nvPr>
        </p:nvSpPr>
        <p:spPr>
          <a:xfrm>
            <a:off x="628650" y="1083077"/>
            <a:ext cx="7886700" cy="2529923"/>
          </a:xfrm>
          <a:prstGeom prst="rect">
            <a:avLst/>
          </a:prstGeom>
          <a:noFill/>
        </p:spPr>
        <p:txBody>
          <a:bodyPr wrap="square" rtlCol="0">
            <a:spAutoFit/>
          </a:bodyPr>
          <a:lstStyle/>
          <a:p>
            <a:pPr marL="285750" indent="-285750">
              <a:buFont typeface="Arial" panose="020B0604020202020204" pitchFamily="34" charset="0"/>
              <a:buChar char="•"/>
            </a:pPr>
            <a:r>
              <a:rPr lang="en-US" sz="1800" dirty="0">
                <a:solidFill>
                  <a:srgbClr val="002060"/>
                </a:solidFill>
                <a:latin typeface="Arial" panose="020B0604020202020204" pitchFamily="34" charset="0"/>
                <a:cs typeface="Arial" panose="020B0604020202020204" pitchFamily="34" charset="0"/>
              </a:rPr>
              <a:t>Can build an early warning system of food security in areas where data are scarce and data collection is costly? (Hutchinson,1991)</a:t>
            </a:r>
          </a:p>
          <a:p>
            <a:pPr marL="285750" indent="-285750">
              <a:buFont typeface="Arial" panose="020B0604020202020204" pitchFamily="34" charset="0"/>
              <a:buChar char="•"/>
            </a:pPr>
            <a:endParaRPr lang="en-US" altLang="zh-CN" sz="1800" dirty="0">
              <a:solidFill>
                <a:srgbClr val="002060"/>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altLang="zh-CN" sz="1800" dirty="0">
                <a:solidFill>
                  <a:srgbClr val="002060"/>
                </a:solidFill>
                <a:latin typeface="Arial" panose="020B0604020202020204" pitchFamily="34" charset="0"/>
                <a:cs typeface="Arial" panose="020B0604020202020204" pitchFamily="34" charset="0"/>
              </a:rPr>
              <a:t>Successfully detect the rare events food</a:t>
            </a:r>
            <a:r>
              <a:rPr lang="zh-CN" altLang="en-US" sz="1800" dirty="0">
                <a:solidFill>
                  <a:srgbClr val="002060"/>
                </a:solidFill>
                <a:latin typeface="Arial" panose="020B0604020202020204" pitchFamily="34" charset="0"/>
                <a:cs typeface="Arial" panose="020B0604020202020204" pitchFamily="34" charset="0"/>
              </a:rPr>
              <a:t> </a:t>
            </a:r>
            <a:r>
              <a:rPr lang="en-US" altLang="zh-CN" sz="1800" dirty="0">
                <a:solidFill>
                  <a:srgbClr val="002060"/>
                </a:solidFill>
                <a:latin typeface="Arial" panose="020B0604020202020204" pitchFamily="34" charset="0"/>
                <a:cs typeface="Arial" panose="020B0604020202020204" pitchFamily="34" charset="0"/>
              </a:rPr>
              <a:t>insecurity, informing the when and where food shortages tend to happen</a:t>
            </a:r>
          </a:p>
          <a:p>
            <a:pPr marL="285750" indent="-285750">
              <a:buFont typeface="Arial" panose="020B0604020202020204" pitchFamily="34" charset="0"/>
              <a:buChar char="•"/>
            </a:pPr>
            <a:endParaRPr lang="en-US" altLang="zh-CN" sz="1800" dirty="0">
              <a:solidFill>
                <a:srgbClr val="002060"/>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CA" altLang="zh-CN" sz="1800" dirty="0">
                <a:solidFill>
                  <a:srgbClr val="002060"/>
                </a:solidFill>
                <a:latin typeface="Arial" panose="020B0604020202020204" pitchFamily="34" charset="0"/>
                <a:cs typeface="Arial" panose="020B0604020202020204" pitchFamily="34" charset="0"/>
              </a:rPr>
              <a:t>A framework t</a:t>
            </a:r>
            <a:r>
              <a:rPr lang="en-US" altLang="zh-CN" sz="1800" dirty="0">
                <a:solidFill>
                  <a:srgbClr val="002060"/>
                </a:solidFill>
                <a:latin typeface="Arial" panose="020B0604020202020204" pitchFamily="34" charset="0"/>
                <a:cs typeface="Arial" panose="020B0604020202020204" pitchFamily="34" charset="0"/>
              </a:rPr>
              <a:t>hat</a:t>
            </a:r>
            <a:r>
              <a:rPr lang="zh-CN" altLang="en-US" sz="1800" dirty="0">
                <a:solidFill>
                  <a:srgbClr val="002060"/>
                </a:solidFill>
                <a:latin typeface="Arial" panose="020B0604020202020204" pitchFamily="34" charset="0"/>
                <a:cs typeface="Arial" panose="020B0604020202020204" pitchFamily="34" charset="0"/>
              </a:rPr>
              <a:t> </a:t>
            </a:r>
            <a:r>
              <a:rPr lang="en-US" altLang="zh-CN" sz="1800" dirty="0">
                <a:solidFill>
                  <a:srgbClr val="002060"/>
                </a:solidFill>
                <a:latin typeface="Arial" panose="020B0604020202020204" pitchFamily="34" charset="0"/>
                <a:cs typeface="Arial" panose="020B0604020202020204" pitchFamily="34" charset="0"/>
              </a:rPr>
              <a:t>is</a:t>
            </a:r>
            <a:r>
              <a:rPr lang="zh-CN" altLang="en-US" sz="1800" dirty="0">
                <a:solidFill>
                  <a:srgbClr val="002060"/>
                </a:solidFill>
                <a:latin typeface="Arial" panose="020B0604020202020204" pitchFamily="34" charset="0"/>
                <a:cs typeface="Arial" panose="020B0604020202020204" pitchFamily="34" charset="0"/>
              </a:rPr>
              <a:t> </a:t>
            </a:r>
            <a:r>
              <a:rPr lang="en-US" altLang="zh-CN" sz="1800" dirty="0">
                <a:solidFill>
                  <a:srgbClr val="002060"/>
                </a:solidFill>
                <a:latin typeface="Arial" panose="020B0604020202020204" pitchFamily="34" charset="0"/>
                <a:cs typeface="Arial" panose="020B0604020202020204" pitchFamily="34" charset="0"/>
              </a:rPr>
              <a:t>automatically</a:t>
            </a:r>
            <a:r>
              <a:rPr lang="zh-CN" altLang="en-US" sz="1800" dirty="0">
                <a:solidFill>
                  <a:srgbClr val="002060"/>
                </a:solidFill>
                <a:latin typeface="Arial" panose="020B0604020202020204" pitchFamily="34" charset="0"/>
                <a:cs typeface="Arial" panose="020B0604020202020204" pitchFamily="34" charset="0"/>
              </a:rPr>
              <a:t> </a:t>
            </a:r>
            <a:r>
              <a:rPr lang="en-US" altLang="zh-CN" sz="1800" dirty="0">
                <a:solidFill>
                  <a:srgbClr val="002060"/>
                </a:solidFill>
                <a:latin typeface="Arial" panose="020B0604020202020204" pitchFamily="34" charset="0"/>
                <a:cs typeface="Arial" panose="020B0604020202020204" pitchFamily="34" charset="0"/>
              </a:rPr>
              <a:t>updated,</a:t>
            </a:r>
            <a:r>
              <a:rPr lang="zh-CN" altLang="en-US" sz="1800" dirty="0">
                <a:solidFill>
                  <a:srgbClr val="002060"/>
                </a:solidFill>
                <a:latin typeface="Arial" panose="020B0604020202020204" pitchFamily="34" charset="0"/>
                <a:cs typeface="Arial" panose="020B0604020202020204" pitchFamily="34" charset="0"/>
              </a:rPr>
              <a:t> </a:t>
            </a:r>
            <a:r>
              <a:rPr lang="en-US" altLang="zh-CN" sz="1800" dirty="0">
                <a:solidFill>
                  <a:srgbClr val="002060"/>
                </a:solidFill>
                <a:latin typeface="Arial" panose="020B0604020202020204" pitchFamily="34" charset="0"/>
                <a:cs typeface="Arial" panose="020B0604020202020204" pitchFamily="34" charset="0"/>
              </a:rPr>
              <a:t>generalizable,</a:t>
            </a:r>
            <a:r>
              <a:rPr lang="zh-CN" altLang="en-US" sz="1800" dirty="0">
                <a:solidFill>
                  <a:srgbClr val="002060"/>
                </a:solidFill>
                <a:latin typeface="Arial" panose="020B0604020202020204" pitchFamily="34" charset="0"/>
                <a:cs typeface="Arial" panose="020B0604020202020204" pitchFamily="34" charset="0"/>
              </a:rPr>
              <a:t> </a:t>
            </a:r>
            <a:r>
              <a:rPr lang="en-US" altLang="zh-CN" sz="1800" dirty="0">
                <a:solidFill>
                  <a:srgbClr val="002060"/>
                </a:solidFill>
                <a:latin typeface="Arial" panose="020B0604020202020204" pitchFamily="34" charset="0"/>
                <a:cs typeface="Arial" panose="020B0604020202020204" pitchFamily="34" charset="0"/>
              </a:rPr>
              <a:t>scalable</a:t>
            </a:r>
            <a:r>
              <a:rPr lang="zh-CN" altLang="en-US" sz="1800" dirty="0">
                <a:solidFill>
                  <a:srgbClr val="002060"/>
                </a:solidFill>
                <a:latin typeface="Arial" panose="020B0604020202020204" pitchFamily="34" charset="0"/>
                <a:cs typeface="Arial" panose="020B0604020202020204" pitchFamily="34" charset="0"/>
              </a:rPr>
              <a:t> </a:t>
            </a:r>
            <a:r>
              <a:rPr lang="en-US" altLang="zh-CN" sz="1800" dirty="0">
                <a:solidFill>
                  <a:srgbClr val="002060"/>
                </a:solidFill>
                <a:latin typeface="Arial" panose="020B0604020202020204" pitchFamily="34" charset="0"/>
                <a:cs typeface="Arial" panose="020B0604020202020204" pitchFamily="34" charset="0"/>
              </a:rPr>
              <a:t>and</a:t>
            </a:r>
            <a:r>
              <a:rPr lang="zh-CN" altLang="en-US" sz="1800" dirty="0">
                <a:solidFill>
                  <a:srgbClr val="002060"/>
                </a:solidFill>
                <a:latin typeface="Arial" panose="020B0604020202020204" pitchFamily="34" charset="0"/>
                <a:cs typeface="Arial" panose="020B0604020202020204" pitchFamily="34" charset="0"/>
              </a:rPr>
              <a:t> </a:t>
            </a:r>
            <a:r>
              <a:rPr lang="en-US" altLang="zh-CN" sz="1800" dirty="0">
                <a:solidFill>
                  <a:srgbClr val="002060"/>
                </a:solidFill>
                <a:latin typeface="Arial" panose="020B0604020202020204" pitchFamily="34" charset="0"/>
                <a:cs typeface="Arial" panose="020B0604020202020204" pitchFamily="34" charset="0"/>
              </a:rPr>
              <a:t>cost-effective</a:t>
            </a:r>
          </a:p>
        </p:txBody>
      </p:sp>
      <p:sp>
        <p:nvSpPr>
          <p:cNvPr id="6" name="Footer Placeholder 18"/>
          <p:cNvSpPr>
            <a:spLocks noGrp="1"/>
          </p:cNvSpPr>
          <p:nvPr>
            <p:ph type="ftr" sz="quarter" idx="4294967295"/>
          </p:nvPr>
        </p:nvSpPr>
        <p:spPr>
          <a:xfrm>
            <a:off x="2897802" y="4262791"/>
            <a:ext cx="3086100" cy="274637"/>
          </a:xfrm>
          <a:prstGeom prst="rect">
            <a:avLst/>
          </a:prstGeom>
        </p:spPr>
        <p: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en-CA" sz="900" b="0" i="0" u="none" strike="noStrike" kern="1200" cap="none" spc="0" normalizeH="0" baseline="0" noProof="0" dirty="0">
                <a:ln>
                  <a:noFill/>
                </a:ln>
                <a:solidFill>
                  <a:srgbClr val="4B6399"/>
                </a:solidFill>
                <a:effectLst/>
                <a:uLnTx/>
                <a:uFillTx/>
                <a:latin typeface="Calibri" panose="020F0502020204030204"/>
                <a:ea typeface="+mn-ea"/>
                <a:cs typeface="+mn-cs"/>
              </a:rPr>
              <a:t>Zhou, Baylis</a:t>
            </a:r>
            <a:r>
              <a:rPr kumimoji="0" lang="en-US" sz="900" b="0" i="0" u="none" strike="noStrike" kern="1200" cap="none" spc="0" normalizeH="0" baseline="0" noProof="0" dirty="0">
                <a:ln>
                  <a:noFill/>
                </a:ln>
                <a:solidFill>
                  <a:srgbClr val="4B6399"/>
                </a:solidFill>
                <a:effectLst/>
                <a:uLnTx/>
                <a:uFillTx/>
                <a:latin typeface="Calibri" panose="020F0502020204030204"/>
                <a:ea typeface="+mn-ea"/>
                <a:cs typeface="+mn-cs"/>
              </a:rPr>
              <a:t>, </a:t>
            </a:r>
            <a:r>
              <a:rPr kumimoji="0" lang="en-CA" sz="900" b="0" i="0" u="none" strike="noStrike" kern="1200" cap="none" spc="0" normalizeH="0" baseline="0" noProof="0" dirty="0">
                <a:ln>
                  <a:noFill/>
                </a:ln>
                <a:solidFill>
                  <a:srgbClr val="4B6399"/>
                </a:solidFill>
                <a:effectLst/>
                <a:uLnTx/>
                <a:uFillTx/>
                <a:latin typeface="Calibri" panose="020F0502020204030204"/>
                <a:ea typeface="+mn-ea"/>
                <a:cs typeface="+mn-cs"/>
              </a:rPr>
              <a:t>Lentz, and Michelson</a:t>
            </a:r>
            <a:endParaRPr kumimoji="0" lang="en-US" sz="900" b="0" i="0" u="none" strike="noStrike" kern="1200" cap="none" spc="0" normalizeH="0" baseline="0" noProof="0" dirty="0">
              <a:ln>
                <a:noFill/>
              </a:ln>
              <a:solidFill>
                <a:srgbClr val="4B6399"/>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648563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idx="4294967295"/>
          </p:nvPr>
        </p:nvSpPr>
        <p:spPr>
          <a:xfrm>
            <a:off x="0" y="-26233"/>
            <a:ext cx="2706986" cy="993775"/>
          </a:xfrm>
        </p:spPr>
        <p:txBody>
          <a:bodyPr>
            <a:normAutofit/>
          </a:bodyPr>
          <a:lstStyle/>
          <a:p>
            <a:pPr algn="l"/>
            <a:r>
              <a:rPr lang="en-CA" sz="2000" dirty="0">
                <a:solidFill>
                  <a:srgbClr val="002060"/>
                </a:solidFill>
              </a:rPr>
              <a:t>Summary</a:t>
            </a:r>
            <a:endParaRPr lang="en-US" sz="2000" dirty="0">
              <a:solidFill>
                <a:srgbClr val="002060"/>
              </a:solidFill>
            </a:endParaRPr>
          </a:p>
        </p:txBody>
      </p:sp>
      <p:sp>
        <p:nvSpPr>
          <p:cNvPr id="5" name="Content Placeholder 4"/>
          <p:cNvSpPr>
            <a:spLocks noGrp="1"/>
          </p:cNvSpPr>
          <p:nvPr>
            <p:ph idx="4294967295"/>
          </p:nvPr>
        </p:nvSpPr>
        <p:spPr>
          <a:xfrm>
            <a:off x="547169" y="801120"/>
            <a:ext cx="7886700" cy="2881312"/>
          </a:xfrm>
        </p:spPr>
        <p:txBody>
          <a:bodyPr>
            <a:normAutofit fontScale="92500" lnSpcReduction="20000"/>
          </a:bodyPr>
          <a:lstStyle/>
          <a:p>
            <a:pPr marL="342900" indent="-342900">
              <a:buFont typeface="Arial" panose="020B0604020202020204" pitchFamily="34" charset="0"/>
              <a:buChar char="•"/>
            </a:pPr>
            <a:r>
              <a:rPr lang="en-CA" sz="1800" dirty="0">
                <a:solidFill>
                  <a:srgbClr val="002060"/>
                </a:solidFill>
                <a:latin typeface="Arial" panose="020B0604020202020204" pitchFamily="34" charset="0"/>
                <a:cs typeface="Arial" panose="020B0604020202020204" pitchFamily="34" charset="0"/>
              </a:rPr>
              <a:t>Build ML models to predict cluster-level food security status for targeting, aid purposes in times of food shortage </a:t>
            </a:r>
          </a:p>
          <a:p>
            <a:pPr marL="342900" indent="-342900">
              <a:buFont typeface="Arial" panose="020B0604020202020204" pitchFamily="34" charset="0"/>
              <a:buChar char="•"/>
            </a:pPr>
            <a:r>
              <a:rPr lang="en-CA" altLang="zh-CN" sz="1800" dirty="0">
                <a:solidFill>
                  <a:srgbClr val="002060"/>
                </a:solidFill>
                <a:latin typeface="Arial" panose="020B0604020202020204" pitchFamily="34" charset="0"/>
                <a:cs typeface="Arial" panose="020B0604020202020204" pitchFamily="34" charset="0"/>
              </a:rPr>
              <a:t>Use LSMS data for Malawi, Tanzania and Uganda</a:t>
            </a:r>
            <a:r>
              <a:rPr lang="zh-CN" altLang="en-US" sz="1800" dirty="0">
                <a:solidFill>
                  <a:srgbClr val="002060"/>
                </a:solidFill>
                <a:latin typeface="Arial" panose="020B0604020202020204" pitchFamily="34" charset="0"/>
                <a:cs typeface="Arial" panose="020B0604020202020204" pitchFamily="34" charset="0"/>
              </a:rPr>
              <a:t> </a:t>
            </a:r>
            <a:r>
              <a:rPr lang="en-US" altLang="zh-CN" sz="1800" dirty="0">
                <a:solidFill>
                  <a:srgbClr val="002060"/>
                </a:solidFill>
                <a:latin typeface="Arial" panose="020B0604020202020204" pitchFamily="34" charset="0"/>
                <a:cs typeface="Arial" panose="020B0604020202020204" pitchFamily="34" charset="0"/>
              </a:rPr>
              <a:t>as ground truth </a:t>
            </a:r>
            <a:endParaRPr lang="en-CA" altLang="zh-CN" sz="1800" dirty="0">
              <a:solidFill>
                <a:srgbClr val="002060"/>
              </a:solidFill>
              <a:latin typeface="Arial" panose="020B0604020202020204" pitchFamily="34" charset="0"/>
              <a:cs typeface="Arial" panose="020B0604020202020204" pitchFamily="34" charset="0"/>
            </a:endParaRPr>
          </a:p>
          <a:p>
            <a:pPr marL="342900" indent="-342900">
              <a:buFont typeface="Arial" panose="020B0604020202020204" pitchFamily="34" charset="0"/>
              <a:buChar char="•"/>
            </a:pPr>
            <a:r>
              <a:rPr lang="en-US" altLang="zh-CN" sz="1800" dirty="0">
                <a:solidFill>
                  <a:srgbClr val="002060"/>
                </a:solidFill>
                <a:latin typeface="Arial" panose="020B0604020202020204" pitchFamily="34" charset="0"/>
                <a:cs typeface="Arial" panose="020B0604020202020204" pitchFamily="34" charset="0"/>
              </a:rPr>
              <a:t>Use market price of food staples, weather shocks in growing seasons, and geospatial features around clusters to predict potential food security challenges </a:t>
            </a:r>
          </a:p>
          <a:p>
            <a:pPr marL="342900" indent="-342900">
              <a:buFont typeface="Arial" panose="020B0604020202020204" pitchFamily="34" charset="0"/>
              <a:buChar char="•"/>
            </a:pPr>
            <a:r>
              <a:rPr lang="en-US" altLang="zh-CN" sz="1800" dirty="0">
                <a:solidFill>
                  <a:srgbClr val="002060"/>
                </a:solidFill>
                <a:latin typeface="Arial" panose="020B0604020202020204" pitchFamily="34" charset="0"/>
                <a:cs typeface="Arial" panose="020B0604020202020204" pitchFamily="34" charset="0"/>
              </a:rPr>
              <a:t>Use data techniques (sampling, cross-validation, data segmentation) to improve prediction performance </a:t>
            </a:r>
          </a:p>
          <a:p>
            <a:pPr marL="342900" indent="-342900">
              <a:buFont typeface="Arial" panose="020B0604020202020204" pitchFamily="34" charset="0"/>
              <a:buChar char="•"/>
            </a:pPr>
            <a:r>
              <a:rPr lang="en-US" altLang="zh-CN" sz="1800" dirty="0">
                <a:solidFill>
                  <a:srgbClr val="002060"/>
                </a:solidFill>
                <a:latin typeface="Arial" panose="020B0604020202020204" pitchFamily="34" charset="0"/>
                <a:cs typeface="Arial" panose="020B0604020202020204" pitchFamily="34" charset="0"/>
              </a:rPr>
              <a:t>Correctly categorize 63-84 % of food insecurity categories and up to 20-57% of the most food insecure categories</a:t>
            </a:r>
          </a:p>
          <a:p>
            <a:pPr marL="342900" indent="-342900">
              <a:buFont typeface="Arial" panose="020B0604020202020204" pitchFamily="34" charset="0"/>
              <a:buChar char="•"/>
            </a:pPr>
            <a:r>
              <a:rPr lang="en-US" altLang="zh-CN" sz="1800" dirty="0">
                <a:solidFill>
                  <a:srgbClr val="002060"/>
                </a:solidFill>
                <a:latin typeface="Arial" panose="020B0604020202020204" pitchFamily="34" charset="0"/>
                <a:cs typeface="Arial" panose="020B0604020202020204" pitchFamily="34" charset="0"/>
              </a:rPr>
              <a:t>We find assets, roof types, price variables, and weather shocks play a big role in prediction </a:t>
            </a:r>
            <a:endParaRPr lang="en-CA" altLang="zh-CN" sz="1800" dirty="0">
              <a:solidFill>
                <a:srgbClr val="002060"/>
              </a:solidFill>
              <a:latin typeface="Arial" panose="020B0604020202020204" pitchFamily="34" charset="0"/>
              <a:cs typeface="Arial" panose="020B0604020202020204" pitchFamily="34" charset="0"/>
            </a:endParaRPr>
          </a:p>
        </p:txBody>
      </p:sp>
      <p:sp>
        <p:nvSpPr>
          <p:cNvPr id="6" name="Footer Placeholder 18"/>
          <p:cNvSpPr>
            <a:spLocks noGrp="1"/>
          </p:cNvSpPr>
          <p:nvPr>
            <p:ph type="ftr" sz="quarter" idx="4294967295"/>
          </p:nvPr>
        </p:nvSpPr>
        <p:spPr>
          <a:xfrm>
            <a:off x="2820692" y="4244925"/>
            <a:ext cx="3086100" cy="274638"/>
          </a:xfrm>
          <a:prstGeom prst="rect">
            <a:avLst/>
          </a:prstGeom>
        </p:spPr>
        <p: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en-CA" sz="900" b="0" i="0" u="none" strike="noStrike" kern="1200" cap="none" spc="0" normalizeH="0" baseline="0" noProof="0" dirty="0">
                <a:ln>
                  <a:noFill/>
                </a:ln>
                <a:solidFill>
                  <a:srgbClr val="4B6399"/>
                </a:solidFill>
                <a:effectLst/>
                <a:uLnTx/>
                <a:uFillTx/>
                <a:latin typeface="Calibri" panose="020F0502020204030204"/>
                <a:ea typeface="+mn-ea"/>
                <a:cs typeface="+mn-cs"/>
              </a:rPr>
              <a:t>Zhou, Baylis</a:t>
            </a:r>
            <a:r>
              <a:rPr kumimoji="0" lang="en-US" sz="900" b="0" i="0" u="none" strike="noStrike" kern="1200" cap="none" spc="0" normalizeH="0" baseline="0" noProof="0" dirty="0">
                <a:ln>
                  <a:noFill/>
                </a:ln>
                <a:solidFill>
                  <a:srgbClr val="4B6399"/>
                </a:solidFill>
                <a:effectLst/>
                <a:uLnTx/>
                <a:uFillTx/>
                <a:latin typeface="Calibri" panose="020F0502020204030204"/>
                <a:ea typeface="+mn-ea"/>
                <a:cs typeface="+mn-cs"/>
              </a:rPr>
              <a:t>, </a:t>
            </a:r>
            <a:r>
              <a:rPr kumimoji="0" lang="en-CA" sz="900" b="0" i="0" u="none" strike="noStrike" kern="1200" cap="none" spc="0" normalizeH="0" baseline="0" noProof="0" dirty="0">
                <a:ln>
                  <a:noFill/>
                </a:ln>
                <a:solidFill>
                  <a:srgbClr val="4B6399"/>
                </a:solidFill>
                <a:effectLst/>
                <a:uLnTx/>
                <a:uFillTx/>
                <a:latin typeface="Calibri" panose="020F0502020204030204"/>
                <a:ea typeface="+mn-ea"/>
                <a:cs typeface="+mn-cs"/>
              </a:rPr>
              <a:t>Lentz, and Michelson</a:t>
            </a:r>
            <a:endParaRPr kumimoji="0" lang="en-US" sz="900" b="0" i="0" u="none" strike="noStrike" kern="1200" cap="none" spc="0" normalizeH="0" baseline="0" noProof="0" dirty="0">
              <a:ln>
                <a:noFill/>
              </a:ln>
              <a:solidFill>
                <a:srgbClr val="4B6399"/>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76763021"/>
      </p:ext>
    </p:extLst>
  </p:cSld>
  <p:clrMapOvr>
    <a:masterClrMapping/>
  </p:clrMapOvr>
</p:sld>
</file>

<file path=ppt/theme/theme1.xml><?xml version="1.0" encoding="utf-8"?>
<a:theme xmlns:a="http://schemas.openxmlformats.org/drawingml/2006/main" name="Office Theme">
  <a:themeElements>
    <a:clrScheme name="Custom 2">
      <a:dk1>
        <a:srgbClr val="246DA4"/>
      </a:dk1>
      <a:lt1>
        <a:srgbClr val="FFFFFF"/>
      </a:lt1>
      <a:dk2>
        <a:srgbClr val="000000"/>
      </a:dk2>
      <a:lt2>
        <a:srgbClr val="FFFFFF"/>
      </a:lt2>
      <a:accent1>
        <a:srgbClr val="40B9D8"/>
      </a:accent1>
      <a:accent2>
        <a:srgbClr val="DE5A26"/>
      </a:accent2>
      <a:accent3>
        <a:srgbClr val="533D33"/>
      </a:accent3>
      <a:accent4>
        <a:srgbClr val="807A77"/>
      </a:accent4>
      <a:accent5>
        <a:srgbClr val="435875"/>
      </a:accent5>
      <a:accent6>
        <a:srgbClr val="EF8107"/>
      </a:accent6>
      <a:hlink>
        <a:srgbClr val="40B9D8"/>
      </a:hlink>
      <a:folHlink>
        <a:srgbClr val="435875"/>
      </a:folHlink>
    </a:clrScheme>
    <a:fontScheme name="BlackTie">
      <a:majorFont>
        <a:latin typeface="Garamond"/>
        <a:ea typeface=""/>
        <a:cs typeface=""/>
        <a:font script="Grek" typeface="Constantia"/>
        <a:font script="Cyrl" typeface="Constantia"/>
        <a:font script="Jpan" typeface="ＭＳ Ｐ明朝"/>
        <a:font script="Hang" typeface="궁서"/>
        <a:font script="Hans" typeface="仿宋"/>
        <a:font script="Hant" typeface="標楷體"/>
        <a:font script="Arab" typeface="Times New Roman"/>
        <a:font script="Hebr" typeface="Times New Roman"/>
        <a:font script="Thai" typeface="Angsan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aramond"/>
        <a:ea typeface=""/>
        <a:cs typeface=""/>
        <a:font script="Grek" typeface="Constantia"/>
        <a:font script="Cyrl" typeface="Constantia"/>
        <a:font script="Jpan" typeface="ＭＳ Ｐ明朝"/>
        <a:font script="Hang" typeface="궁서"/>
        <a:font script="Hans" typeface="仿宋"/>
        <a:font script="Hant" typeface="標楷體"/>
        <a:font script="Arab" typeface="Times New Roman"/>
        <a:font script="Hebr" typeface="Times New Roman"/>
        <a:font script="Thai" typeface="Angsan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3006</TotalTime>
  <Words>2566</Words>
  <Application>Microsoft Office PowerPoint</Application>
  <PresentationFormat>On-screen Show (16:9)</PresentationFormat>
  <Paragraphs>594</Paragraphs>
  <Slides>36</Slides>
  <Notes>17</Notes>
  <HiddenSlides>1</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36</vt:i4>
      </vt:variant>
    </vt:vector>
  </HeadingPairs>
  <TitlesOfParts>
    <vt:vector size="42" baseType="lpstr">
      <vt:lpstr>Arial</vt:lpstr>
      <vt:lpstr>Berlin Sans FB</vt:lpstr>
      <vt:lpstr>Calibri</vt:lpstr>
      <vt:lpstr>Garamond</vt:lpstr>
      <vt:lpstr>Verdana</vt:lpstr>
      <vt:lpstr>Office Theme</vt:lpstr>
      <vt:lpstr>PowerPoint Presentation</vt:lpstr>
      <vt:lpstr>Motivation - The Problem</vt:lpstr>
      <vt:lpstr>Motivation - The Efforts</vt:lpstr>
      <vt:lpstr>Motivation - The Opportunity</vt:lpstr>
      <vt:lpstr>Motivation - The Challenge</vt:lpstr>
      <vt:lpstr>Motivation - The Challenge</vt:lpstr>
      <vt:lpstr>PowerPoint Presentation</vt:lpstr>
      <vt:lpstr>Research Question</vt:lpstr>
      <vt:lpstr>Summary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Results for binary cut-off</vt:lpstr>
      <vt:lpstr>In table format…  Binary Baseline vs ML algorithms, no oversampling (year split)  Similar accuracy, higher recall </vt:lpstr>
      <vt:lpstr>PowerPoint Presentation</vt:lpstr>
      <vt:lpstr>PowerPoint Presentation</vt:lpstr>
      <vt:lpstr>PowerPoint Presentation</vt:lpstr>
      <vt:lpstr>PowerPoint Presentation</vt:lpstr>
      <vt:lpstr>PowerPoint Presentation</vt:lpstr>
      <vt:lpstr>For most severe food security category with oversampling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Zhou, Yujun</dc:creator>
  <cp:lastModifiedBy>Zhou, Yujun</cp:lastModifiedBy>
  <cp:revision>506</cp:revision>
  <dcterms:created xsi:type="dcterms:W3CDTF">2019-03-07T15:59:01Z</dcterms:created>
  <dcterms:modified xsi:type="dcterms:W3CDTF">2019-10-17T15:52:04Z</dcterms:modified>
</cp:coreProperties>
</file>